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61" r:id="rId2"/>
    <p:sldId id="271" r:id="rId3"/>
    <p:sldId id="262" r:id="rId4"/>
    <p:sldId id="264" r:id="rId5"/>
    <p:sldId id="265" r:id="rId6"/>
    <p:sldId id="266" r:id="rId7"/>
    <p:sldId id="267" r:id="rId8"/>
    <p:sldId id="268" r:id="rId9"/>
    <p:sldId id="269" r:id="rId10"/>
    <p:sldId id="270" r:id="rId11"/>
    <p:sldId id="273" r:id="rId12"/>
    <p:sldId id="263" r:id="rId13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Monotype Corsiva" panose="03010101010201010101" pitchFamily="66" charset="0"/>
      <p:italic r:id="rId18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1786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26.10.2023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7" Type="http://schemas.openxmlformats.org/officeDocument/2006/relationships/image" Target="../media/image19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://design-projection.ru/wp-content/uploads/2017/01/wHbtlaJ61ic.jpg" TargetMode="External"/><Relationship Id="rId13" Type="http://schemas.openxmlformats.org/officeDocument/2006/relationships/hyperlink" Target="http://img-fotki.yandex.ru/get/5605/svetlera.1ba/0_57d8f_2225dfb_XL.jpg" TargetMode="External"/><Relationship Id="rId18" Type="http://schemas.openxmlformats.org/officeDocument/2006/relationships/hyperlink" Target="http://nachalo4ka.ru/wp-content/uploads/2014/07/list-11.png" TargetMode="External"/><Relationship Id="rId3" Type="http://schemas.openxmlformats.org/officeDocument/2006/relationships/hyperlink" Target="http://heaclub.ru/tim/f951266e4685ebb4ec4787e1cff3e9c2.png" TargetMode="External"/><Relationship Id="rId7" Type="http://schemas.openxmlformats.org/officeDocument/2006/relationships/hyperlink" Target="http://img.happy-giraffe.ru/v2/thumbs/e26e4ffdce15f4bc6711c767ffa68dac/84/90/0f662d407d35458c7399b939ff1e.jpg" TargetMode="External"/><Relationship Id="rId12" Type="http://schemas.openxmlformats.org/officeDocument/2006/relationships/hyperlink" Target="https://img-fotki.yandex.ru/get/27460/200418627.186/0_1813c2_7def553d_M.png" TargetMode="External"/><Relationship Id="rId17" Type="http://schemas.openxmlformats.org/officeDocument/2006/relationships/hyperlink" Target="https://img-fotki.yandex.ru/get/145691/112265771.b09/0_d4884_eec5bfae_S.png" TargetMode="External"/><Relationship Id="rId2" Type="http://schemas.openxmlformats.org/officeDocument/2006/relationships/hyperlink" Target="https://img-fotki.yandex.ru/get/9542/134091466.c3/0_c95b3_f7977a46_S" TargetMode="External"/><Relationship Id="rId16" Type="http://schemas.openxmlformats.org/officeDocument/2006/relationships/hyperlink" Target="https://img-fotki.yandex.ru/get/57110/200418627.186/0_1813c0_7205e421_M.png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webdiana.ru/uploads/posts/2016-09/1475061761_62.jpg" TargetMode="External"/><Relationship Id="rId11" Type="http://schemas.openxmlformats.org/officeDocument/2006/relationships/hyperlink" Target="https://static.woovector.com/files/m/c81a68e6499cc14b93e3a310ae919df8/small/m-leaf.jpg" TargetMode="External"/><Relationship Id="rId5" Type="http://schemas.openxmlformats.org/officeDocument/2006/relationships/hyperlink" Target="http://shopingbasket.ru/img/2015/070703/5531306" TargetMode="External"/><Relationship Id="rId15" Type="http://schemas.openxmlformats.org/officeDocument/2006/relationships/hyperlink" Target="https://resize.yandex.net/0_c6f4d_a23fe59a_M?url=https%3A%2F%2Fimg-fotki.yandex.ru%2Fget%2F9166%2F134091466.b2%2F0_c6f4d_a23fe59a_M&amp;width=222&amp;height=0&amp;typemap=gif%3Agif%3Bpng%3Apng%3B*%3Ajpeg%3B&amp;timestamp=1494577367&amp;crop=no&amp;enlarge=no&amp;key=d95f3560bca6e1b582088553263f5f9e" TargetMode="External"/><Relationship Id="rId10" Type="http://schemas.openxmlformats.org/officeDocument/2006/relationships/hyperlink" Target="http://ne-proza.ru/data/imagegallery/a5f475ad-02cb-dd22-4968-41b37dcc2ef6/13ef8b86-5102-4bcd-77c6-365507859950.jpg" TargetMode="External"/><Relationship Id="rId4" Type="http://schemas.openxmlformats.org/officeDocument/2006/relationships/hyperlink" Target="http://solnishko.kiev.ua/wp-content/gallery/gerbariy/mishka.jpg" TargetMode="External"/><Relationship Id="rId9" Type="http://schemas.openxmlformats.org/officeDocument/2006/relationships/hyperlink" Target="http://webdiana.ru/uploads/posts/2015-01/1421688630_505f7fa8cd1cb738b2fa91d8ff7198f1.jpg" TargetMode="External"/><Relationship Id="rId14" Type="http://schemas.openxmlformats.org/officeDocument/2006/relationships/hyperlink" Target="http://img1.liveinternet.ru/images/attach/d/1/131/442/131442231_DE_Fall_comes_56_.png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49512" y="509368"/>
            <a:ext cx="5040560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8000" b="1" dirty="0">
                <a:ln w="19050">
                  <a:solidFill>
                    <a:prstClr val="white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melia_DG" pitchFamily="2" charset="0"/>
                <a:cs typeface="Arial" charset="0"/>
              </a:rPr>
              <a:t>Л</a:t>
            </a:r>
            <a:r>
              <a:rPr lang="ru-RU" sz="8000" b="1" dirty="0">
                <a:ln w="19050">
                  <a:solidFill>
                    <a:prstClr val="white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melia_DG" pitchFamily="2" charset="0"/>
                <a:cs typeface="Arial" charset="0"/>
              </a:rPr>
              <a:t>и</a:t>
            </a:r>
            <a:r>
              <a:rPr lang="ru-RU" sz="8000" b="1" dirty="0">
                <a:ln w="19050">
                  <a:solidFill>
                    <a:prstClr val="white"/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melia_DG" pitchFamily="2" charset="0"/>
                <a:cs typeface="Arial" charset="0"/>
              </a:rPr>
              <a:t>с</a:t>
            </a:r>
            <a:r>
              <a:rPr lang="ru-RU" sz="8000" b="1" dirty="0">
                <a:ln w="19050">
                  <a:solidFill>
                    <a:prstClr val="white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melia_DG" pitchFamily="2" charset="0"/>
                <a:cs typeface="Arial" charset="0"/>
              </a:rPr>
              <a:t>т</a:t>
            </a:r>
            <a:r>
              <a:rPr lang="ru-RU" sz="8000" b="1" dirty="0">
                <a:ln w="19050">
                  <a:solidFill>
                    <a:prstClr val="white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melia_DG" pitchFamily="2" charset="0"/>
                <a:cs typeface="Arial" charset="0"/>
              </a:rPr>
              <a:t>ь</a:t>
            </a:r>
            <a:r>
              <a:rPr lang="ru-RU" sz="8000" b="1" dirty="0">
                <a:ln w="19050">
                  <a:solidFill>
                    <a:prstClr val="white"/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melia_DG" pitchFamily="2" charset="0"/>
                <a:cs typeface="Arial" charset="0"/>
              </a:rPr>
              <a:t>я</a:t>
            </a:r>
            <a:r>
              <a:rPr lang="ru-RU" sz="8000" b="1" dirty="0">
                <a:ln w="19050">
                  <a:solidFill>
                    <a:prstClr val="white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melia_DG" pitchFamily="2" charset="0"/>
                <a:cs typeface="Arial" charset="0"/>
              </a:rPr>
              <a:t>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8000" b="1" dirty="0">
                <a:ln w="19050">
                  <a:solidFill>
                    <a:prstClr val="white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melia_DG" pitchFamily="2" charset="0"/>
                <a:cs typeface="Arial" charset="0"/>
              </a:rPr>
              <a:t>и </a:t>
            </a:r>
            <a:r>
              <a:rPr lang="ru-RU" sz="8000" b="1" dirty="0">
                <a:ln w="19050">
                  <a:solidFill>
                    <a:prstClr val="white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melia_DG" pitchFamily="2" charset="0"/>
                <a:cs typeface="Arial" charset="0"/>
              </a:rPr>
              <a:t>ф</a:t>
            </a:r>
            <a:r>
              <a:rPr lang="ru-RU" sz="8000" b="1" dirty="0">
                <a:ln w="19050">
                  <a:solidFill>
                    <a:prstClr val="white"/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melia_DG" pitchFamily="2" charset="0"/>
                <a:cs typeface="Arial" charset="0"/>
              </a:rPr>
              <a:t>а</a:t>
            </a:r>
            <a:r>
              <a:rPr lang="ru-RU" sz="8000" b="1" dirty="0">
                <a:ln w="19050">
                  <a:solidFill>
                    <a:prstClr val="white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melia_DG" pitchFamily="2" charset="0"/>
                <a:cs typeface="Arial" charset="0"/>
              </a:rPr>
              <a:t>н</a:t>
            </a:r>
            <a:r>
              <a:rPr lang="ru-RU" sz="8000" b="1" dirty="0">
                <a:ln w="19050">
                  <a:solidFill>
                    <a:prstClr val="white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melia_DG" pitchFamily="2" charset="0"/>
                <a:cs typeface="Arial" charset="0"/>
              </a:rPr>
              <a:t>т</a:t>
            </a:r>
            <a:r>
              <a:rPr lang="ru-RU" sz="8000" b="1" dirty="0">
                <a:ln w="19050">
                  <a:solidFill>
                    <a:prstClr val="white"/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melia_DG" pitchFamily="2" charset="0"/>
                <a:cs typeface="Arial" charset="0"/>
              </a:rPr>
              <a:t>а</a:t>
            </a:r>
            <a:r>
              <a:rPr lang="ru-RU" sz="8000" b="1" dirty="0">
                <a:ln w="19050">
                  <a:solidFill>
                    <a:prstClr val="white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melia_DG" pitchFamily="2" charset="0"/>
                <a:cs typeface="Arial" charset="0"/>
              </a:rPr>
              <a:t>з</a:t>
            </a:r>
            <a:r>
              <a:rPr lang="ru-RU" sz="8000" b="1" dirty="0">
                <a:ln w="19050">
                  <a:solidFill>
                    <a:prstClr val="white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melia_DG" pitchFamily="2" charset="0"/>
                <a:cs typeface="Arial" charset="0"/>
              </a:rPr>
              <a:t>и</a:t>
            </a:r>
            <a:r>
              <a:rPr lang="ru-RU" sz="8000" b="1" dirty="0">
                <a:ln w="19050">
                  <a:solidFill>
                    <a:prstClr val="white"/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melia_DG" pitchFamily="2" charset="0"/>
                <a:cs typeface="Arial" charset="0"/>
              </a:rPr>
              <a:t>и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800" b="1" dirty="0">
                <a:ln w="19050">
                  <a:noFill/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Amelia_DG" pitchFamily="2" charset="0"/>
                <a:cs typeface="Arial" charset="0"/>
              </a:rPr>
              <a:t>Технология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800" b="1" dirty="0">
                <a:ln w="19050">
                  <a:noFill/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Amelia_DG" pitchFamily="2" charset="0"/>
                <a:cs typeface="Arial" charset="0"/>
              </a:rPr>
              <a:t>1 класс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31557" y="5589240"/>
            <a:ext cx="505851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  <a:cs typeface="Arial" charset="0"/>
              </a:rPr>
              <a:t>Автор  презентации: Перегудова Л. А.</a:t>
            </a:r>
            <a:endParaRPr lang="ru-RU" sz="1600" b="1" dirty="0">
              <a:solidFill>
                <a:schemeClr val="accent6">
                  <a:lumMod val="50000"/>
                </a:schemeClr>
              </a:solidFill>
              <a:latin typeface="Arial" charset="0"/>
              <a:cs typeface="Arial" charset="0"/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1351387" y="3994472"/>
            <a:ext cx="2687139" cy="1414931"/>
            <a:chOff x="1011827" y="2256650"/>
            <a:chExt cx="5603924" cy="2779511"/>
          </a:xfrm>
        </p:grpSpPr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2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6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0290377">
              <a:off x="3366059" y="3797911"/>
              <a:ext cx="1809750" cy="1238250"/>
            </a:xfrm>
            <a:prstGeom prst="rect">
              <a:avLst/>
            </a:prstGeom>
          </p:spPr>
        </p:pic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2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6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0617870">
              <a:off x="2715470" y="2256650"/>
              <a:ext cx="1809750" cy="1238250"/>
            </a:xfrm>
            <a:prstGeom prst="rect">
              <a:avLst/>
            </a:prstGeom>
          </p:spPr>
        </p:pic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6556835">
              <a:off x="687791" y="2765675"/>
              <a:ext cx="2592288" cy="1944216"/>
            </a:xfrm>
            <a:prstGeom prst="rect">
              <a:avLst/>
            </a:prstGeom>
          </p:spPr>
        </p:pic>
        <p:pic>
          <p:nvPicPr>
            <p:cNvPr id="10" name="Рисунок 9"/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6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6200000">
              <a:off x="4924376" y="2779694"/>
              <a:ext cx="1791192" cy="1591559"/>
            </a:xfrm>
            <a:prstGeom prst="rect">
              <a:avLst/>
            </a:prstGeom>
          </p:spPr>
        </p:pic>
        <p:pic>
          <p:nvPicPr>
            <p:cNvPr id="11" name="Рисунок 10"/>
            <p:cNvPicPr>
              <a:picLocks noChangeAspect="1"/>
            </p:cNvPicPr>
            <p:nvPr/>
          </p:nvPicPr>
          <p:blipFill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6481659">
              <a:off x="3854183" y="3336078"/>
              <a:ext cx="1414927" cy="1670279"/>
            </a:xfrm>
            <a:prstGeom prst="rect">
              <a:avLst/>
            </a:prstGeom>
          </p:spPr>
        </p:pic>
        <p:pic>
          <p:nvPicPr>
            <p:cNvPr id="12" name="Рисунок 11"/>
            <p:cNvPicPr>
              <a:picLocks noChangeAspect="1"/>
            </p:cNvPicPr>
            <p:nvPr/>
          </p:nvPicPr>
          <p:blipFill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6481659">
              <a:off x="3703689" y="2211160"/>
              <a:ext cx="1414927" cy="1670279"/>
            </a:xfrm>
            <a:prstGeom prst="rect">
              <a:avLst/>
            </a:prstGeom>
          </p:spPr>
        </p:pic>
        <p:pic>
          <p:nvPicPr>
            <p:cNvPr id="13" name="Рисунок 12"/>
            <p:cNvPicPr>
              <a:picLocks noChangeAspect="1"/>
            </p:cNvPicPr>
            <p:nvPr/>
          </p:nvPicPr>
          <p:blipFill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6481659">
              <a:off x="3703688" y="2734350"/>
              <a:ext cx="1414927" cy="1670279"/>
            </a:xfrm>
            <a:prstGeom prst="rect">
              <a:avLst/>
            </a:prstGeom>
          </p:spPr>
        </p:pic>
        <p:pic>
          <p:nvPicPr>
            <p:cNvPr id="14" name="Рисунок 13"/>
            <p:cNvPicPr>
              <a:picLocks noChangeAspect="1"/>
            </p:cNvPicPr>
            <p:nvPr/>
          </p:nvPicPr>
          <p:blipFill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6481659">
              <a:off x="2843005" y="2471658"/>
              <a:ext cx="1414927" cy="1670279"/>
            </a:xfrm>
            <a:prstGeom prst="rect">
              <a:avLst/>
            </a:prstGeom>
          </p:spPr>
        </p:pic>
        <p:pic>
          <p:nvPicPr>
            <p:cNvPr id="15" name="Рисунок 14"/>
            <p:cNvPicPr>
              <a:picLocks noChangeAspect="1"/>
            </p:cNvPicPr>
            <p:nvPr/>
          </p:nvPicPr>
          <p:blipFill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6481659">
              <a:off x="2843006" y="3049768"/>
              <a:ext cx="1414927" cy="1670279"/>
            </a:xfrm>
            <a:prstGeom prst="rect">
              <a:avLst/>
            </a:prstGeom>
          </p:spPr>
        </p:pic>
        <p:pic>
          <p:nvPicPr>
            <p:cNvPr id="16" name="Рисунок 15"/>
            <p:cNvPicPr>
              <a:picLocks noChangeAspect="1"/>
            </p:cNvPicPr>
            <p:nvPr/>
          </p:nvPicPr>
          <p:blipFill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6481659">
              <a:off x="2069308" y="2784862"/>
              <a:ext cx="1414927" cy="1670279"/>
            </a:xfrm>
            <a:prstGeom prst="rect">
              <a:avLst/>
            </a:prstGeom>
          </p:spPr>
        </p:pic>
        <p:sp>
          <p:nvSpPr>
            <p:cNvPr id="17" name="Овал 16"/>
            <p:cNvSpPr/>
            <p:nvPr/>
          </p:nvSpPr>
          <p:spPr>
            <a:xfrm>
              <a:off x="5639679" y="3222249"/>
              <a:ext cx="283642" cy="28803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Овал 17"/>
            <p:cNvSpPr/>
            <p:nvPr/>
          </p:nvSpPr>
          <p:spPr>
            <a:xfrm>
              <a:off x="5716077" y="3290978"/>
              <a:ext cx="180000" cy="180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1514993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995120" cy="994122"/>
          </a:xfrm>
        </p:spPr>
        <p:txBody>
          <a:bodyPr/>
          <a:lstStyle/>
          <a:p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Рыбка     </a:t>
            </a:r>
            <a:r>
              <a:rPr lang="ru-RU" dirty="0"/>
              <a:t> 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467543" y="1458882"/>
            <a:ext cx="6923761" cy="4850437"/>
          </a:xfrm>
        </p:spPr>
      </p:pic>
    </p:spTree>
    <p:extLst>
      <p:ext uri="{BB962C8B-B14F-4D97-AF65-F5344CB8AC3E}">
        <p14:creationId xmlns:p14="http://schemas.microsoft.com/office/powerpoint/2010/main" val="40959057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Рисунок 2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290377">
            <a:off x="3366059" y="3797911"/>
            <a:ext cx="1809750" cy="1238250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617870">
            <a:off x="2715470" y="2256650"/>
            <a:ext cx="1809750" cy="123825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556835">
            <a:off x="687791" y="2765675"/>
            <a:ext cx="2592288" cy="1944216"/>
          </a:xfrm>
          <a:prstGeom prst="rect">
            <a:avLst/>
          </a:prstGeom>
        </p:spPr>
      </p:pic>
      <p:sp>
        <p:nvSpPr>
          <p:cNvPr id="4" name="AutoShape 2" descr="https://static.woovector.com/files/m/c81a68e6499cc14b93e3a310ae919df8/small/m-leaf.jpg"/>
          <p:cNvSpPr>
            <a:spLocks noChangeAspect="1" noChangeArrowheads="1"/>
          </p:cNvSpPr>
          <p:nvPr/>
        </p:nvSpPr>
        <p:spPr bwMode="auto">
          <a:xfrm>
            <a:off x="3665639" y="242706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4924376" y="2779694"/>
            <a:ext cx="1791192" cy="1591559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6481659">
            <a:off x="3854183" y="3336078"/>
            <a:ext cx="1414927" cy="167027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6481659">
            <a:off x="3703689" y="2211160"/>
            <a:ext cx="1414927" cy="1670279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6481659">
            <a:off x="3703688" y="2734350"/>
            <a:ext cx="1414927" cy="1670279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6481659">
            <a:off x="2843005" y="2471658"/>
            <a:ext cx="1414927" cy="1670279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6481659">
            <a:off x="2843006" y="3049768"/>
            <a:ext cx="1414927" cy="1670279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6481659">
            <a:off x="2069308" y="2784862"/>
            <a:ext cx="1414927" cy="1670279"/>
          </a:xfrm>
          <a:prstGeom prst="rect">
            <a:avLst/>
          </a:prstGeom>
        </p:spPr>
      </p:pic>
      <p:sp>
        <p:nvSpPr>
          <p:cNvPr id="25" name="Овал 24"/>
          <p:cNvSpPr/>
          <p:nvPr/>
        </p:nvSpPr>
        <p:spPr>
          <a:xfrm>
            <a:off x="5639679" y="3222249"/>
            <a:ext cx="283642" cy="288032"/>
          </a:xfrm>
          <a:prstGeom prst="ellipse">
            <a:avLst/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Овал 25"/>
          <p:cNvSpPr/>
          <p:nvPr/>
        </p:nvSpPr>
        <p:spPr>
          <a:xfrm>
            <a:off x="5716077" y="3290978"/>
            <a:ext cx="180000" cy="180000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Заголовок 1"/>
          <p:cNvSpPr>
            <a:spLocks noGrp="1"/>
          </p:cNvSpPr>
          <p:nvPr>
            <p:ph type="title"/>
          </p:nvPr>
        </p:nvSpPr>
        <p:spPr>
          <a:xfrm>
            <a:off x="320479" y="242706"/>
            <a:ext cx="6995120" cy="994122"/>
          </a:xfrm>
        </p:spPr>
        <p:txBody>
          <a:bodyPr/>
          <a:lstStyle/>
          <a:p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Планируем рыбку     </a:t>
            </a:r>
            <a:r>
              <a:rPr lang="ru-RU" dirty="0"/>
              <a:t> </a:t>
            </a:r>
          </a:p>
        </p:txBody>
      </p:sp>
      <p:sp>
        <p:nvSpPr>
          <p:cNvPr id="22" name="Заголовок 1"/>
          <p:cNvSpPr txBox="1">
            <a:spLocks/>
          </p:cNvSpPr>
          <p:nvPr/>
        </p:nvSpPr>
        <p:spPr>
          <a:xfrm>
            <a:off x="306387" y="242706"/>
            <a:ext cx="6995120" cy="9941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Рыбка готова!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8309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16" presetClass="exit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8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000"/>
                            </p:stCondLst>
                            <p:childTnLst>
                              <p:par>
                                <p:cTn id="92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9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30" grpId="0"/>
      <p:bldP spid="2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23528" y="558066"/>
            <a:ext cx="6408712" cy="54322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chemeClr val="accent6">
                    <a:lumMod val="50000"/>
                  </a:schemeClr>
                </a:solidFill>
                <a:latin typeface="Amelia_DG" pitchFamily="2" charset="0"/>
              </a:rPr>
              <a:t>Информационные источники</a:t>
            </a:r>
          </a:p>
          <a:p>
            <a:pPr algn="ctr">
              <a:spcAft>
                <a:spcPts val="1000"/>
              </a:spcAft>
            </a:pPr>
            <a:r>
              <a:rPr lang="ru-RU" sz="2400" dirty="0">
                <a:solidFill>
                  <a:srgbClr val="FF0000"/>
                </a:solidFill>
                <a:latin typeface="Monotype Corsiva" pitchFamily="66" charset="0"/>
                <a:ea typeface="Calibri"/>
                <a:cs typeface="Times New Roman"/>
                <a:hlinkClick r:id="rId2"/>
              </a:rPr>
              <a:t>Фон</a:t>
            </a:r>
            <a:r>
              <a:rPr lang="ru-RU" sz="2400" dirty="0">
                <a:solidFill>
                  <a:srgbClr val="FF0000"/>
                </a:solidFill>
                <a:latin typeface="Monotype Corsiva" pitchFamily="66" charset="0"/>
                <a:ea typeface="Calibri"/>
                <a:cs typeface="Times New Roman"/>
              </a:rPr>
              <a:t>  </a:t>
            </a:r>
          </a:p>
          <a:p>
            <a:pPr algn="ctr">
              <a:spcAft>
                <a:spcPts val="1000"/>
              </a:spcAft>
            </a:pPr>
            <a:r>
              <a:rPr lang="ru-RU" sz="2400" dirty="0">
                <a:solidFill>
                  <a:srgbClr val="FF0000"/>
                </a:solidFill>
                <a:latin typeface="Monotype Corsiva" pitchFamily="66" charset="0"/>
                <a:ea typeface="Calibri"/>
                <a:cs typeface="Times New Roman"/>
                <a:hlinkClick r:id="rId3"/>
              </a:rPr>
              <a:t>Мышка</a:t>
            </a:r>
            <a:r>
              <a:rPr lang="ru-RU" sz="2400" dirty="0">
                <a:solidFill>
                  <a:srgbClr val="FF0000"/>
                </a:solidFill>
                <a:latin typeface="Monotype Corsiva" pitchFamily="66" charset="0"/>
                <a:ea typeface="Calibri"/>
                <a:cs typeface="Times New Roman"/>
              </a:rPr>
              <a:t>  </a:t>
            </a:r>
          </a:p>
          <a:p>
            <a:pPr algn="ctr">
              <a:spcAft>
                <a:spcPts val="1000"/>
              </a:spcAft>
            </a:pPr>
            <a:r>
              <a:rPr lang="ru-RU" sz="2400" dirty="0">
                <a:solidFill>
                  <a:srgbClr val="FF0000"/>
                </a:solidFill>
                <a:latin typeface="Monotype Corsiva" pitchFamily="66" charset="0"/>
                <a:ea typeface="Calibri"/>
                <a:cs typeface="Times New Roman"/>
                <a:hlinkClick r:id="rId4"/>
              </a:rPr>
              <a:t>Мышка 1</a:t>
            </a:r>
            <a:r>
              <a:rPr lang="ru-RU" sz="2400" dirty="0">
                <a:solidFill>
                  <a:srgbClr val="FF0000"/>
                </a:solidFill>
                <a:latin typeface="Monotype Corsiva" pitchFamily="66" charset="0"/>
                <a:ea typeface="Calibri"/>
                <a:cs typeface="Times New Roman"/>
              </a:rPr>
              <a:t>   </a:t>
            </a:r>
          </a:p>
          <a:p>
            <a:pPr algn="ctr">
              <a:spcAft>
                <a:spcPts val="1000"/>
              </a:spcAft>
            </a:pPr>
            <a:r>
              <a:rPr lang="ru-RU" sz="2400" dirty="0">
                <a:solidFill>
                  <a:srgbClr val="FF0000"/>
                </a:solidFill>
                <a:latin typeface="Monotype Corsiva" pitchFamily="66" charset="0"/>
                <a:ea typeface="Calibri"/>
                <a:cs typeface="Times New Roman"/>
                <a:hlinkClick r:id="rId5"/>
              </a:rPr>
              <a:t>Бабочка  </a:t>
            </a:r>
          </a:p>
          <a:p>
            <a:pPr algn="ctr">
              <a:spcAft>
                <a:spcPts val="1000"/>
              </a:spcAft>
            </a:pPr>
            <a:r>
              <a:rPr lang="ru-RU" sz="2400" dirty="0">
                <a:solidFill>
                  <a:srgbClr val="FF0000"/>
                </a:solidFill>
                <a:latin typeface="Monotype Corsiva" pitchFamily="66" charset="0"/>
                <a:ea typeface="Calibri"/>
                <a:cs typeface="Times New Roman"/>
                <a:hlinkClick r:id="rId6"/>
              </a:rPr>
              <a:t>Белка </a:t>
            </a:r>
            <a:r>
              <a:rPr lang="ru-RU" sz="2400" dirty="0">
                <a:solidFill>
                  <a:srgbClr val="FF0000"/>
                </a:solidFill>
                <a:latin typeface="Monotype Corsiva" pitchFamily="66" charset="0"/>
                <a:ea typeface="Calibri"/>
                <a:cs typeface="Times New Roman"/>
              </a:rPr>
              <a:t>  </a:t>
            </a:r>
          </a:p>
          <a:p>
            <a:pPr algn="ctr">
              <a:spcAft>
                <a:spcPts val="1000"/>
              </a:spcAft>
            </a:pPr>
            <a:r>
              <a:rPr lang="ru-RU" sz="2400" dirty="0">
                <a:solidFill>
                  <a:srgbClr val="FF0000"/>
                </a:solidFill>
                <a:latin typeface="Monotype Corsiva" pitchFamily="66" charset="0"/>
                <a:ea typeface="Calibri"/>
                <a:cs typeface="Times New Roman"/>
                <a:hlinkClick r:id="rId7"/>
              </a:rPr>
              <a:t>Петух</a:t>
            </a:r>
            <a:r>
              <a:rPr lang="ru-RU" sz="2400" dirty="0">
                <a:solidFill>
                  <a:srgbClr val="FF0000"/>
                </a:solidFill>
                <a:latin typeface="Monotype Corsiva" pitchFamily="66" charset="0"/>
                <a:ea typeface="Calibri"/>
                <a:cs typeface="Times New Roman"/>
              </a:rPr>
              <a:t>   </a:t>
            </a:r>
          </a:p>
          <a:p>
            <a:pPr algn="ctr">
              <a:spcAft>
                <a:spcPts val="1000"/>
              </a:spcAft>
            </a:pPr>
            <a:r>
              <a:rPr lang="ru-RU" sz="2400" dirty="0">
                <a:solidFill>
                  <a:srgbClr val="FF0000"/>
                </a:solidFill>
                <a:latin typeface="Monotype Corsiva" pitchFamily="66" charset="0"/>
                <a:ea typeface="Calibri"/>
                <a:cs typeface="Times New Roman"/>
                <a:hlinkClick r:id="rId8"/>
              </a:rPr>
              <a:t>Кот</a:t>
            </a:r>
            <a:r>
              <a:rPr lang="ru-RU" sz="2400" dirty="0">
                <a:solidFill>
                  <a:srgbClr val="FF0000"/>
                </a:solidFill>
                <a:latin typeface="Monotype Corsiva" pitchFamily="66" charset="0"/>
                <a:ea typeface="Calibri"/>
                <a:cs typeface="Times New Roman"/>
              </a:rPr>
              <a:t>   </a:t>
            </a:r>
          </a:p>
          <a:p>
            <a:pPr algn="ctr">
              <a:spcAft>
                <a:spcPts val="1000"/>
              </a:spcAft>
            </a:pPr>
            <a:r>
              <a:rPr lang="ru-RU" sz="2400" dirty="0">
                <a:solidFill>
                  <a:srgbClr val="FF0000"/>
                </a:solidFill>
                <a:latin typeface="Monotype Corsiva" pitchFamily="66" charset="0"/>
                <a:ea typeface="Calibri"/>
                <a:cs typeface="Times New Roman"/>
                <a:hlinkClick r:id="rId9"/>
              </a:rPr>
              <a:t>Черепаха</a:t>
            </a:r>
            <a:r>
              <a:rPr lang="ru-RU" sz="2400" dirty="0">
                <a:solidFill>
                  <a:srgbClr val="FF0000"/>
                </a:solidFill>
                <a:latin typeface="Monotype Corsiva" pitchFamily="66" charset="0"/>
                <a:ea typeface="Calibri"/>
                <a:cs typeface="Times New Roman"/>
              </a:rPr>
              <a:t>  </a:t>
            </a:r>
          </a:p>
          <a:p>
            <a:pPr algn="ctr">
              <a:spcAft>
                <a:spcPts val="1000"/>
              </a:spcAft>
            </a:pPr>
            <a:r>
              <a:rPr lang="ru-RU" sz="2400" dirty="0">
                <a:solidFill>
                  <a:srgbClr val="FF0000"/>
                </a:solidFill>
                <a:latin typeface="Monotype Corsiva" pitchFamily="66" charset="0"/>
                <a:ea typeface="Calibri"/>
                <a:cs typeface="Times New Roman"/>
                <a:hlinkClick r:id="rId10"/>
              </a:rPr>
              <a:t>Рыбка</a:t>
            </a:r>
            <a:r>
              <a:rPr lang="ru-RU" sz="2400" dirty="0">
                <a:solidFill>
                  <a:srgbClr val="FF0000"/>
                </a:solidFill>
                <a:latin typeface="Monotype Corsiva" pitchFamily="66" charset="0"/>
                <a:ea typeface="Calibri"/>
                <a:cs typeface="Times New Roman"/>
              </a:rPr>
              <a:t>   </a:t>
            </a:r>
          </a:p>
          <a:p>
            <a:pPr algn="ctr">
              <a:spcAft>
                <a:spcPts val="1000"/>
              </a:spcAft>
            </a:pP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  <a:ea typeface="Calibri"/>
                <a:cs typeface="Times New Roman"/>
              </a:rPr>
              <a:t>Листья</a:t>
            </a:r>
            <a:r>
              <a:rPr lang="ru-RU" sz="2400" dirty="0">
                <a:solidFill>
                  <a:srgbClr val="FF0000"/>
                </a:solidFill>
                <a:latin typeface="Monotype Corsiva" pitchFamily="66" charset="0"/>
                <a:ea typeface="Calibri"/>
                <a:cs typeface="Times New Roman"/>
              </a:rPr>
              <a:t> </a:t>
            </a:r>
            <a:r>
              <a:rPr lang="ru-RU" sz="2400" dirty="0">
                <a:solidFill>
                  <a:srgbClr val="FF0000"/>
                </a:solidFill>
                <a:latin typeface="Monotype Corsiva" pitchFamily="66" charset="0"/>
                <a:ea typeface="Calibri"/>
                <a:cs typeface="Times New Roman"/>
                <a:hlinkClick r:id="rId11"/>
              </a:rPr>
              <a:t>1</a:t>
            </a:r>
            <a:r>
              <a:rPr lang="ru-RU" sz="2400" dirty="0">
                <a:solidFill>
                  <a:srgbClr val="FF0000"/>
                </a:solidFill>
                <a:latin typeface="Monotype Corsiva" pitchFamily="66" charset="0"/>
                <a:ea typeface="Calibri"/>
                <a:cs typeface="Times New Roman"/>
              </a:rPr>
              <a:t>   </a:t>
            </a:r>
            <a:r>
              <a:rPr lang="ru-RU" sz="2400" dirty="0">
                <a:solidFill>
                  <a:srgbClr val="FF0000"/>
                </a:solidFill>
                <a:latin typeface="Monotype Corsiva" pitchFamily="66" charset="0"/>
                <a:ea typeface="Calibri"/>
                <a:cs typeface="Times New Roman"/>
                <a:hlinkClick r:id="rId12"/>
              </a:rPr>
              <a:t>2</a:t>
            </a:r>
            <a:r>
              <a:rPr lang="ru-RU" sz="2400" dirty="0">
                <a:solidFill>
                  <a:srgbClr val="FF0000"/>
                </a:solidFill>
                <a:latin typeface="Monotype Corsiva" pitchFamily="66" charset="0"/>
                <a:ea typeface="Calibri"/>
                <a:cs typeface="Times New Roman"/>
              </a:rPr>
              <a:t>   </a:t>
            </a:r>
            <a:r>
              <a:rPr lang="ru-RU" sz="2400" dirty="0">
                <a:solidFill>
                  <a:srgbClr val="FF0000"/>
                </a:solidFill>
                <a:latin typeface="Monotype Corsiva" pitchFamily="66" charset="0"/>
                <a:ea typeface="Calibri"/>
                <a:cs typeface="Times New Roman"/>
                <a:hlinkClick r:id="rId13"/>
              </a:rPr>
              <a:t>3</a:t>
            </a:r>
            <a:r>
              <a:rPr lang="ru-RU" sz="2400" dirty="0">
                <a:solidFill>
                  <a:srgbClr val="FF0000"/>
                </a:solidFill>
                <a:latin typeface="Monotype Corsiva" pitchFamily="66" charset="0"/>
                <a:ea typeface="Calibri"/>
                <a:cs typeface="Times New Roman"/>
              </a:rPr>
              <a:t>   </a:t>
            </a:r>
            <a:r>
              <a:rPr lang="ru-RU" sz="2400" dirty="0">
                <a:solidFill>
                  <a:srgbClr val="FF0000"/>
                </a:solidFill>
                <a:latin typeface="Monotype Corsiva" pitchFamily="66" charset="0"/>
                <a:ea typeface="Calibri"/>
                <a:cs typeface="Times New Roman"/>
                <a:hlinkClick r:id="rId14"/>
              </a:rPr>
              <a:t>4</a:t>
            </a:r>
            <a:r>
              <a:rPr lang="ru-RU" sz="2400" dirty="0">
                <a:solidFill>
                  <a:srgbClr val="FF0000"/>
                </a:solidFill>
                <a:latin typeface="Monotype Corsiva" pitchFamily="66" charset="0"/>
                <a:ea typeface="Calibri"/>
                <a:cs typeface="Times New Roman"/>
              </a:rPr>
              <a:t>   </a:t>
            </a:r>
            <a:r>
              <a:rPr lang="ru-RU" sz="2400" dirty="0">
                <a:solidFill>
                  <a:srgbClr val="FF0000"/>
                </a:solidFill>
                <a:latin typeface="Monotype Corsiva" pitchFamily="66" charset="0"/>
                <a:ea typeface="Calibri"/>
                <a:cs typeface="Times New Roman"/>
                <a:hlinkClick r:id="rId15"/>
              </a:rPr>
              <a:t>5</a:t>
            </a:r>
            <a:r>
              <a:rPr lang="ru-RU" sz="2400" dirty="0">
                <a:solidFill>
                  <a:srgbClr val="FF0000"/>
                </a:solidFill>
                <a:latin typeface="Monotype Corsiva" pitchFamily="66" charset="0"/>
                <a:ea typeface="Calibri"/>
                <a:cs typeface="Times New Roman"/>
              </a:rPr>
              <a:t>  </a:t>
            </a:r>
            <a:r>
              <a:rPr lang="ru-RU" sz="2400" dirty="0">
                <a:solidFill>
                  <a:srgbClr val="FF0000"/>
                </a:solidFill>
                <a:latin typeface="Monotype Corsiva" pitchFamily="66" charset="0"/>
                <a:ea typeface="Calibri"/>
                <a:cs typeface="Times New Roman"/>
                <a:hlinkClick r:id="rId16"/>
              </a:rPr>
              <a:t>6</a:t>
            </a:r>
            <a:r>
              <a:rPr lang="ru-RU" sz="2400" dirty="0">
                <a:solidFill>
                  <a:srgbClr val="FF0000"/>
                </a:solidFill>
                <a:latin typeface="Monotype Corsiva" pitchFamily="66" charset="0"/>
                <a:ea typeface="Calibri"/>
                <a:cs typeface="Times New Roman"/>
              </a:rPr>
              <a:t>   </a:t>
            </a:r>
            <a:r>
              <a:rPr lang="ru-RU" sz="2400" dirty="0">
                <a:solidFill>
                  <a:srgbClr val="FF0000"/>
                </a:solidFill>
                <a:latin typeface="Monotype Corsiva" pitchFamily="66" charset="0"/>
                <a:ea typeface="Calibri"/>
                <a:cs typeface="Times New Roman"/>
                <a:hlinkClick r:id="rId17"/>
              </a:rPr>
              <a:t>7 </a:t>
            </a:r>
            <a:r>
              <a:rPr lang="ru-RU" sz="2400" dirty="0">
                <a:solidFill>
                  <a:srgbClr val="FF0000"/>
                </a:solidFill>
                <a:latin typeface="Monotype Corsiva" pitchFamily="66" charset="0"/>
                <a:ea typeface="Calibri"/>
                <a:cs typeface="Times New Roman"/>
              </a:rPr>
              <a:t>  </a:t>
            </a:r>
            <a:r>
              <a:rPr lang="ru-RU" sz="2400" dirty="0">
                <a:solidFill>
                  <a:srgbClr val="FF0000"/>
                </a:solidFill>
                <a:latin typeface="Monotype Corsiva" pitchFamily="66" charset="0"/>
                <a:ea typeface="Calibri"/>
                <a:cs typeface="Times New Roman"/>
                <a:hlinkClick r:id="rId18"/>
              </a:rPr>
              <a:t>8</a:t>
            </a:r>
            <a:r>
              <a:rPr lang="ru-RU" sz="2400" dirty="0">
                <a:solidFill>
                  <a:srgbClr val="FF0000"/>
                </a:solidFill>
                <a:latin typeface="Monotype Corsiva" pitchFamily="66" charset="0"/>
                <a:ea typeface="Calibri"/>
                <a:cs typeface="Times New Roman"/>
              </a:rPr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val="15445814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https://static.woovector.com/files/m/c81a68e6499cc14b93e3a310ae919df8/small/m-leaf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995120" cy="994122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План работы</a:t>
            </a:r>
            <a:endParaRPr lang="ru-RU" dirty="0"/>
          </a:p>
        </p:txBody>
      </p:sp>
      <p:sp>
        <p:nvSpPr>
          <p:cNvPr id="31" name="Прямоугольник 30"/>
          <p:cNvSpPr/>
          <p:nvPr/>
        </p:nvSpPr>
        <p:spPr>
          <a:xfrm>
            <a:off x="460374" y="1268760"/>
            <a:ext cx="6919937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4400" dirty="0">
                <a:solidFill>
                  <a:schemeClr val="accent6">
                    <a:lumMod val="50000"/>
                  </a:schemeClr>
                </a:solidFill>
              </a:rPr>
              <a:t>1. Придумайте сюжет.</a:t>
            </a:r>
          </a:p>
          <a:p>
            <a:r>
              <a:rPr lang="ru-RU" altLang="ru-RU" sz="4400" dirty="0">
                <a:solidFill>
                  <a:schemeClr val="accent6">
                    <a:lumMod val="50000"/>
                  </a:schemeClr>
                </a:solidFill>
              </a:rPr>
              <a:t>2. Выберите подходящие листья.</a:t>
            </a:r>
          </a:p>
          <a:p>
            <a:r>
              <a:rPr lang="ru-RU" altLang="ru-RU" sz="4400" dirty="0">
                <a:solidFill>
                  <a:schemeClr val="accent6">
                    <a:lumMod val="50000"/>
                  </a:schemeClr>
                </a:solidFill>
              </a:rPr>
              <a:t>3. Приложите листья, сделай примерку.</a:t>
            </a:r>
          </a:p>
          <a:p>
            <a:r>
              <a:rPr lang="ru-RU" altLang="ru-RU" sz="4400" dirty="0">
                <a:solidFill>
                  <a:schemeClr val="accent6">
                    <a:lumMod val="50000"/>
                  </a:schemeClr>
                </a:solidFill>
              </a:rPr>
              <a:t>4. Выполните придуманный сюжет.</a:t>
            </a:r>
          </a:p>
        </p:txBody>
      </p:sp>
    </p:spTree>
    <p:extLst>
      <p:ext uri="{BB962C8B-B14F-4D97-AF65-F5344CB8AC3E}">
        <p14:creationId xmlns:p14="http://schemas.microsoft.com/office/powerpoint/2010/main" val="35619236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995120" cy="994122"/>
          </a:xfrm>
        </p:spPr>
        <p:txBody>
          <a:bodyPr/>
          <a:lstStyle/>
          <a:p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Мышка</a:t>
            </a:r>
            <a:r>
              <a:rPr lang="ru-RU" dirty="0"/>
              <a:t> 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51520" y="1240368"/>
            <a:ext cx="7167746" cy="4996943"/>
          </a:xfrm>
        </p:spPr>
      </p:pic>
    </p:spTree>
    <p:extLst>
      <p:ext uri="{BB962C8B-B14F-4D97-AF65-F5344CB8AC3E}">
        <p14:creationId xmlns:p14="http://schemas.microsoft.com/office/powerpoint/2010/main" val="13332588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995120" cy="994122"/>
          </a:xfrm>
        </p:spPr>
        <p:txBody>
          <a:bodyPr/>
          <a:lstStyle/>
          <a:p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Бабочка </a:t>
            </a:r>
            <a:r>
              <a:rPr lang="ru-RU" dirty="0"/>
              <a:t> </a:t>
            </a:r>
          </a:p>
        </p:txBody>
      </p:sp>
      <p:pic>
        <p:nvPicPr>
          <p:cNvPr id="1026" name="Picture 2" descr="http://shopingbasket.ru/img/2015/070703/5531306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31640" y="1052736"/>
            <a:ext cx="5292105" cy="5537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16733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995120" cy="994122"/>
          </a:xfrm>
        </p:spPr>
        <p:txBody>
          <a:bodyPr/>
          <a:lstStyle/>
          <a:p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Мышка</a:t>
            </a:r>
            <a:r>
              <a:rPr lang="ru-RU" dirty="0"/>
              <a:t> 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5616" y="1124744"/>
            <a:ext cx="5328592" cy="5394992"/>
          </a:xfrm>
        </p:spPr>
      </p:pic>
    </p:spTree>
    <p:extLst>
      <p:ext uri="{BB962C8B-B14F-4D97-AF65-F5344CB8AC3E}">
        <p14:creationId xmlns:p14="http://schemas.microsoft.com/office/powerpoint/2010/main" val="9200676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995120" cy="994122"/>
          </a:xfrm>
        </p:spPr>
        <p:txBody>
          <a:bodyPr/>
          <a:lstStyle/>
          <a:p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Белка  </a:t>
            </a:r>
            <a:r>
              <a:rPr lang="ru-RU" dirty="0"/>
              <a:t> 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158670" y="1124744"/>
            <a:ext cx="5242483" cy="5394992"/>
          </a:xfrm>
        </p:spPr>
      </p:pic>
    </p:spTree>
    <p:extLst>
      <p:ext uri="{BB962C8B-B14F-4D97-AF65-F5344CB8AC3E}">
        <p14:creationId xmlns:p14="http://schemas.microsoft.com/office/powerpoint/2010/main" val="5214902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995120" cy="994122"/>
          </a:xfrm>
        </p:spPr>
        <p:txBody>
          <a:bodyPr/>
          <a:lstStyle/>
          <a:p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Петушок  </a:t>
            </a:r>
            <a:r>
              <a:rPr lang="ru-RU" dirty="0"/>
              <a:t> 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971600" y="1196470"/>
            <a:ext cx="5688631" cy="5318869"/>
          </a:xfrm>
        </p:spPr>
      </p:pic>
    </p:spTree>
    <p:extLst>
      <p:ext uri="{BB962C8B-B14F-4D97-AF65-F5344CB8AC3E}">
        <p14:creationId xmlns:p14="http://schemas.microsoft.com/office/powerpoint/2010/main" val="21141118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995120" cy="994122"/>
          </a:xfrm>
        </p:spPr>
        <p:txBody>
          <a:bodyPr/>
          <a:lstStyle/>
          <a:p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Кот   </a:t>
            </a:r>
            <a:r>
              <a:rPr lang="ru-RU" dirty="0"/>
              <a:t> 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clrChange>
              <a:clrFrom>
                <a:srgbClr val="C5E5F0"/>
              </a:clrFrom>
              <a:clrTo>
                <a:srgbClr val="C5E5F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4286" y="1196752"/>
            <a:ext cx="6660002" cy="5347808"/>
          </a:xfrm>
        </p:spPr>
      </p:pic>
    </p:spTree>
    <p:extLst>
      <p:ext uri="{BB962C8B-B14F-4D97-AF65-F5344CB8AC3E}">
        <p14:creationId xmlns:p14="http://schemas.microsoft.com/office/powerpoint/2010/main" val="9177072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995120" cy="994122"/>
          </a:xfrm>
        </p:spPr>
        <p:txBody>
          <a:bodyPr/>
          <a:lstStyle/>
          <a:p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Черепаха    </a:t>
            </a:r>
            <a:r>
              <a:rPr lang="ru-RU" dirty="0"/>
              <a:t> 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4194" y="1916832"/>
            <a:ext cx="6810094" cy="3823381"/>
          </a:xfrm>
        </p:spPr>
      </p:pic>
    </p:spTree>
    <p:extLst>
      <p:ext uri="{BB962C8B-B14F-4D97-AF65-F5344CB8AC3E}">
        <p14:creationId xmlns:p14="http://schemas.microsoft.com/office/powerpoint/2010/main" val="408862101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Другая 63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974806"/>
      </a:hlink>
      <a:folHlink>
        <a:srgbClr val="974806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</TotalTime>
  <Words>75</Words>
  <Application>Microsoft Office PowerPoint</Application>
  <PresentationFormat>Экран (4:3)</PresentationFormat>
  <Paragraphs>31</Paragraphs>
  <Slides>12</Slides>
  <Notes>0</Notes>
  <HiddenSlides>1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Amelia_DG</vt:lpstr>
      <vt:lpstr>Monotype Corsiva</vt:lpstr>
      <vt:lpstr>Arial</vt:lpstr>
      <vt:lpstr>Calibri</vt:lpstr>
      <vt:lpstr>Тема Office</vt:lpstr>
      <vt:lpstr>Презентация PowerPoint</vt:lpstr>
      <vt:lpstr>План работы</vt:lpstr>
      <vt:lpstr>Мышка </vt:lpstr>
      <vt:lpstr>Бабочка  </vt:lpstr>
      <vt:lpstr>Мышка </vt:lpstr>
      <vt:lpstr>Белка   </vt:lpstr>
      <vt:lpstr>Петушок   </vt:lpstr>
      <vt:lpstr>Кот    </vt:lpstr>
      <vt:lpstr>Черепаха     </vt:lpstr>
      <vt:lpstr>Рыбка      </vt:lpstr>
      <vt:lpstr>Планируем рыбку      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Листья и фантазии</dc:title>
  <dc:creator>Фокина Лидия Петровна</dc:creator>
  <cp:keywords>Технология 1 класс</cp:keywords>
  <cp:lastModifiedBy>Надежда Акимова</cp:lastModifiedBy>
  <cp:revision>21</cp:revision>
  <dcterms:created xsi:type="dcterms:W3CDTF">2016-06-30T14:42:46Z</dcterms:created>
  <dcterms:modified xsi:type="dcterms:W3CDTF">2023-10-26T05:47:28Z</dcterms:modified>
</cp:coreProperties>
</file>