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0000"/>
            </a:avLst>
          </a:prstGeom>
          <a:noFill/>
          <a:effectLst>
            <a:softEdge rad="635000"/>
          </a:effectLst>
        </p:spPr>
      </p:pic>
      <p:sp>
        <p:nvSpPr>
          <p:cNvPr id="12292" name="AutoShape 4" descr="http://fotohomka.ru/images/Dec/22/ade349d9dacba600e7b8b2b69b1e7418/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11274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25" name="Группа 24"/>
          <p:cNvGrpSpPr/>
          <p:nvPr userDrawn="1"/>
        </p:nvGrpSpPr>
        <p:grpSpPr>
          <a:xfrm>
            <a:off x="71406" y="214296"/>
            <a:ext cx="8929750" cy="500066"/>
            <a:chOff x="71406" y="214296"/>
            <a:chExt cx="8929750" cy="500066"/>
          </a:xfrm>
        </p:grpSpPr>
        <p:pic>
          <p:nvPicPr>
            <p:cNvPr id="12312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40000"/>
            </a:blip>
            <a:srcRect l="12069" r="13793"/>
            <a:stretch>
              <a:fillRect/>
            </a:stretch>
          </p:blipFill>
          <p:spPr bwMode="auto">
            <a:xfrm>
              <a:off x="71406" y="214296"/>
              <a:ext cx="3071834" cy="500066"/>
            </a:xfrm>
            <a:prstGeom prst="rect">
              <a:avLst/>
            </a:prstGeom>
            <a:noFill/>
          </p:spPr>
        </p:pic>
        <p:pic>
          <p:nvPicPr>
            <p:cNvPr id="23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40000"/>
            </a:blip>
            <a:srcRect l="12069" r="13793"/>
            <a:stretch>
              <a:fillRect/>
            </a:stretch>
          </p:blipFill>
          <p:spPr bwMode="auto">
            <a:xfrm>
              <a:off x="3000364" y="214296"/>
              <a:ext cx="3071834" cy="500066"/>
            </a:xfrm>
            <a:prstGeom prst="rect">
              <a:avLst/>
            </a:prstGeom>
            <a:noFill/>
          </p:spPr>
        </p:pic>
        <p:pic>
          <p:nvPicPr>
            <p:cNvPr id="24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40000"/>
            </a:blip>
            <a:srcRect l="12069" r="13793"/>
            <a:stretch>
              <a:fillRect/>
            </a:stretch>
          </p:blipFill>
          <p:spPr bwMode="auto">
            <a:xfrm>
              <a:off x="5929322" y="214296"/>
              <a:ext cx="3071834" cy="500066"/>
            </a:xfrm>
            <a:prstGeom prst="rect">
              <a:avLst/>
            </a:prstGeom>
            <a:noFill/>
          </p:spPr>
        </p:pic>
      </p:grpSp>
      <p:pic>
        <p:nvPicPr>
          <p:cNvPr id="27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71406" y="4500576"/>
            <a:ext cx="3071834" cy="500066"/>
          </a:xfrm>
          <a:prstGeom prst="rect">
            <a:avLst/>
          </a:prstGeom>
          <a:noFill/>
        </p:spPr>
      </p:pic>
      <p:pic>
        <p:nvPicPr>
          <p:cNvPr id="28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3000364" y="4500576"/>
            <a:ext cx="3071834" cy="500066"/>
          </a:xfrm>
          <a:prstGeom prst="rect">
            <a:avLst/>
          </a:prstGeom>
          <a:noFill/>
        </p:spPr>
      </p:pic>
      <p:pic>
        <p:nvPicPr>
          <p:cNvPr id="29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5929322" y="4500576"/>
            <a:ext cx="3071834" cy="500066"/>
          </a:xfrm>
          <a:prstGeom prst="rect">
            <a:avLst/>
          </a:prstGeom>
          <a:noFill/>
        </p:spPr>
      </p:pic>
      <p:pic>
        <p:nvPicPr>
          <p:cNvPr id="30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-1785950" y="2357436"/>
            <a:ext cx="4071966" cy="500066"/>
          </a:xfrm>
          <a:prstGeom prst="rect">
            <a:avLst/>
          </a:prstGeom>
          <a:noFill/>
        </p:spPr>
      </p:pic>
      <p:pic>
        <p:nvPicPr>
          <p:cNvPr id="32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6715140" y="2357436"/>
            <a:ext cx="4071966" cy="500066"/>
          </a:xfrm>
          <a:prstGeom prst="rect">
            <a:avLst/>
          </a:prstGeom>
          <a:noFill/>
        </p:spPr>
      </p:pic>
      <p:pic>
        <p:nvPicPr>
          <p:cNvPr id="12320" name="Picture 32" descr="http://img-fotki.yandex.ru/get/6717/16969765.147/0_778e9_c2fe19f0_orig.png"/>
          <p:cNvPicPr>
            <a:picLocks noChangeAspect="1" noChangeArrowheads="1"/>
          </p:cNvPicPr>
          <p:nvPr userDrawn="1"/>
        </p:nvPicPr>
        <p:blipFill>
          <a:blip r:embed="rId4" cstate="print"/>
          <a:srcRect l="6383" t="4256" r="4254"/>
          <a:stretch>
            <a:fillRect/>
          </a:stretch>
        </p:blipFill>
        <p:spPr bwMode="auto">
          <a:xfrm>
            <a:off x="6143604" y="1714494"/>
            <a:ext cx="3000396" cy="3214692"/>
          </a:xfrm>
          <a:prstGeom prst="rect">
            <a:avLst/>
          </a:prstGeom>
          <a:noFill/>
        </p:spPr>
      </p:pic>
      <p:pic>
        <p:nvPicPr>
          <p:cNvPr id="37" name="Picture 32" descr="http://img-fotki.yandex.ru/get/6717/16969765.147/0_778e9_c2fe19f0_orig.png"/>
          <p:cNvPicPr>
            <a:picLocks noChangeAspect="1" noChangeArrowheads="1"/>
          </p:cNvPicPr>
          <p:nvPr userDrawn="1"/>
        </p:nvPicPr>
        <p:blipFill>
          <a:blip r:embed="rId4" cstate="print"/>
          <a:srcRect l="6383" t="4256" r="4254"/>
          <a:stretch>
            <a:fillRect/>
          </a:stretch>
        </p:blipFill>
        <p:spPr bwMode="auto">
          <a:xfrm rot="10800000" flipH="1">
            <a:off x="6076928" y="142858"/>
            <a:ext cx="3067072" cy="3286130"/>
          </a:xfrm>
          <a:prstGeom prst="rect">
            <a:avLst/>
          </a:prstGeom>
          <a:noFill/>
        </p:spPr>
      </p:pic>
      <p:pic>
        <p:nvPicPr>
          <p:cNvPr id="41" name="Picture 32" descr="http://img-fotki.yandex.ru/get/6717/16969765.147/0_778e9_c2fe19f0_orig.png"/>
          <p:cNvPicPr>
            <a:picLocks noChangeAspect="1" noChangeArrowheads="1"/>
          </p:cNvPicPr>
          <p:nvPr userDrawn="1"/>
        </p:nvPicPr>
        <p:blipFill>
          <a:blip r:embed="rId5" cstate="print"/>
          <a:srcRect l="6383" t="4256" r="4254"/>
          <a:stretch>
            <a:fillRect/>
          </a:stretch>
        </p:blipFill>
        <p:spPr bwMode="auto">
          <a:xfrm flipH="1">
            <a:off x="0" y="2285998"/>
            <a:ext cx="2571736" cy="2627996"/>
          </a:xfrm>
          <a:prstGeom prst="rect">
            <a:avLst/>
          </a:prstGeom>
          <a:noFill/>
        </p:spPr>
      </p:pic>
      <p:pic>
        <p:nvPicPr>
          <p:cNvPr id="42" name="Picture 32" descr="http://img-fotki.yandex.ru/get/6717/16969765.147/0_778e9_c2fe19f0_orig.png"/>
          <p:cNvPicPr>
            <a:picLocks noChangeAspect="1" noChangeArrowheads="1"/>
          </p:cNvPicPr>
          <p:nvPr userDrawn="1"/>
        </p:nvPicPr>
        <p:blipFill>
          <a:blip r:embed="rId5" cstate="print"/>
          <a:srcRect l="6383" t="4256" r="4254"/>
          <a:stretch>
            <a:fillRect/>
          </a:stretch>
        </p:blipFill>
        <p:spPr bwMode="auto">
          <a:xfrm rot="5400000" flipH="1">
            <a:off x="28131" y="43289"/>
            <a:ext cx="2571768" cy="262802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8731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0651"/>
            </a:avLst>
          </a:prstGeom>
          <a:noFill/>
          <a:effectLst>
            <a:softEdge rad="635000"/>
          </a:effectLst>
        </p:spPr>
      </p:pic>
      <p:pic>
        <p:nvPicPr>
          <p:cNvPr id="13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910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27" name="Группа 26"/>
          <p:cNvGrpSpPr/>
          <p:nvPr userDrawn="1"/>
        </p:nvGrpSpPr>
        <p:grpSpPr>
          <a:xfrm>
            <a:off x="0" y="142858"/>
            <a:ext cx="9144000" cy="4857784"/>
            <a:chOff x="0" y="142858"/>
            <a:chExt cx="9144000" cy="4857784"/>
          </a:xfrm>
        </p:grpSpPr>
        <p:grpSp>
          <p:nvGrpSpPr>
            <p:cNvPr id="14" name="Группа 13"/>
            <p:cNvGrpSpPr/>
            <p:nvPr userDrawn="1"/>
          </p:nvGrpSpPr>
          <p:grpSpPr>
            <a:xfrm>
              <a:off x="214250" y="142858"/>
              <a:ext cx="8929750" cy="500066"/>
              <a:chOff x="71406" y="214296"/>
              <a:chExt cx="8929750" cy="500066"/>
            </a:xfrm>
          </p:grpSpPr>
          <p:pic>
            <p:nvPicPr>
              <p:cNvPr id="15" name="Picture 24" descr="http://img-fotki.yandex.ru/get/6522/16969765.9e/0_6a984_e0ab8578_orig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40000"/>
              </a:blip>
              <a:srcRect l="12069" r="13793"/>
              <a:stretch>
                <a:fillRect/>
              </a:stretch>
            </p:blipFill>
            <p:spPr bwMode="auto">
              <a:xfrm>
                <a:off x="71406" y="214296"/>
                <a:ext cx="3071834" cy="500066"/>
              </a:xfrm>
              <a:prstGeom prst="rect">
                <a:avLst/>
              </a:prstGeom>
              <a:noFill/>
            </p:spPr>
          </p:pic>
          <p:pic>
            <p:nvPicPr>
              <p:cNvPr id="16" name="Picture 24" descr="http://img-fotki.yandex.ru/get/6522/16969765.9e/0_6a984_e0ab8578_orig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40000"/>
              </a:blip>
              <a:srcRect l="12069" r="13793"/>
              <a:stretch>
                <a:fillRect/>
              </a:stretch>
            </p:blipFill>
            <p:spPr bwMode="auto">
              <a:xfrm>
                <a:off x="3000364" y="214296"/>
                <a:ext cx="3071834" cy="500066"/>
              </a:xfrm>
              <a:prstGeom prst="rect">
                <a:avLst/>
              </a:prstGeom>
              <a:noFill/>
            </p:spPr>
          </p:pic>
          <p:pic>
            <p:nvPicPr>
              <p:cNvPr id="17" name="Picture 24" descr="http://img-fotki.yandex.ru/get/6522/16969765.9e/0_6a984_e0ab8578_orig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40000"/>
              </a:blip>
              <a:srcRect l="12069" r="13793"/>
              <a:stretch>
                <a:fillRect/>
              </a:stretch>
            </p:blipFill>
            <p:spPr bwMode="auto">
              <a:xfrm>
                <a:off x="5929322" y="214296"/>
                <a:ext cx="3071834" cy="500066"/>
              </a:xfrm>
              <a:prstGeom prst="rect">
                <a:avLst/>
              </a:prstGeom>
              <a:noFill/>
            </p:spPr>
          </p:pic>
        </p:grpSp>
        <p:pic>
          <p:nvPicPr>
            <p:cNvPr id="18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40000"/>
            </a:blip>
            <a:srcRect l="12069" r="13793"/>
            <a:stretch>
              <a:fillRect/>
            </a:stretch>
          </p:blipFill>
          <p:spPr bwMode="auto">
            <a:xfrm rot="5400000">
              <a:off x="-1785950" y="2285998"/>
              <a:ext cx="4071966" cy="500066"/>
            </a:xfrm>
            <a:prstGeom prst="rect">
              <a:avLst/>
            </a:prstGeom>
            <a:noFill/>
          </p:spPr>
        </p:pic>
        <p:pic>
          <p:nvPicPr>
            <p:cNvPr id="19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40000"/>
            </a:blip>
            <a:srcRect l="12069" r="13793"/>
            <a:stretch>
              <a:fillRect/>
            </a:stretch>
          </p:blipFill>
          <p:spPr bwMode="auto">
            <a:xfrm rot="5400000">
              <a:off x="6857984" y="2357436"/>
              <a:ext cx="4071966" cy="500066"/>
            </a:xfrm>
            <a:prstGeom prst="rect">
              <a:avLst/>
            </a:prstGeom>
            <a:noFill/>
          </p:spPr>
        </p:pic>
        <p:pic>
          <p:nvPicPr>
            <p:cNvPr id="20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40000"/>
            </a:blip>
            <a:srcRect l="12069" r="13793"/>
            <a:stretch>
              <a:fillRect/>
            </a:stretch>
          </p:blipFill>
          <p:spPr bwMode="auto">
            <a:xfrm>
              <a:off x="71406" y="4500576"/>
              <a:ext cx="3071834" cy="500066"/>
            </a:xfrm>
            <a:prstGeom prst="rect">
              <a:avLst/>
            </a:prstGeom>
            <a:noFill/>
          </p:spPr>
        </p:pic>
        <p:pic>
          <p:nvPicPr>
            <p:cNvPr id="21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40000"/>
            </a:blip>
            <a:srcRect l="12069" r="13793"/>
            <a:stretch>
              <a:fillRect/>
            </a:stretch>
          </p:blipFill>
          <p:spPr bwMode="auto">
            <a:xfrm>
              <a:off x="3000364" y="4500576"/>
              <a:ext cx="3071834" cy="500066"/>
            </a:xfrm>
            <a:prstGeom prst="rect">
              <a:avLst/>
            </a:prstGeom>
            <a:noFill/>
          </p:spPr>
        </p:pic>
        <p:pic>
          <p:nvPicPr>
            <p:cNvPr id="22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40000"/>
            </a:blip>
            <a:srcRect l="12069" r="13793"/>
            <a:stretch>
              <a:fillRect/>
            </a:stretch>
          </p:blipFill>
          <p:spPr bwMode="auto">
            <a:xfrm>
              <a:off x="5929322" y="4500576"/>
              <a:ext cx="3071834" cy="500066"/>
            </a:xfrm>
            <a:prstGeom prst="rect">
              <a:avLst/>
            </a:prstGeom>
            <a:noFill/>
          </p:spPr>
        </p:pic>
        <p:pic>
          <p:nvPicPr>
            <p:cNvPr id="23" name="Picture 32" descr="http://img-fotki.yandex.ru/get/6717/16969765.147/0_778e9_c2fe19f0_ori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6383" t="4256" r="4254"/>
            <a:stretch>
              <a:fillRect/>
            </a:stretch>
          </p:blipFill>
          <p:spPr bwMode="auto">
            <a:xfrm flipH="1" flipV="1">
              <a:off x="0" y="214295"/>
              <a:ext cx="1643042" cy="1678986"/>
            </a:xfrm>
            <a:prstGeom prst="rect">
              <a:avLst/>
            </a:prstGeom>
            <a:noFill/>
          </p:spPr>
        </p:pic>
        <p:pic>
          <p:nvPicPr>
            <p:cNvPr id="24" name="Picture 32" descr="http://img-fotki.yandex.ru/get/6717/16969765.147/0_778e9_c2fe19f0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6383" t="4256" r="4254"/>
            <a:stretch>
              <a:fillRect/>
            </a:stretch>
          </p:blipFill>
          <p:spPr bwMode="auto">
            <a:xfrm flipH="1">
              <a:off x="0" y="3357568"/>
              <a:ext cx="1500199" cy="1533018"/>
            </a:xfrm>
            <a:prstGeom prst="rect">
              <a:avLst/>
            </a:prstGeom>
            <a:noFill/>
          </p:spPr>
        </p:pic>
        <p:pic>
          <p:nvPicPr>
            <p:cNvPr id="25" name="Picture 32" descr="http://img-fotki.yandex.ru/get/6717/16969765.147/0_778e9_c2fe19f0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6383" t="4256" r="4254"/>
            <a:stretch>
              <a:fillRect/>
            </a:stretch>
          </p:blipFill>
          <p:spPr bwMode="auto">
            <a:xfrm rot="16200000">
              <a:off x="7486045" y="124919"/>
              <a:ext cx="1640016" cy="1675894"/>
            </a:xfrm>
            <a:prstGeom prst="rect">
              <a:avLst/>
            </a:prstGeom>
            <a:noFill/>
          </p:spPr>
        </p:pic>
        <p:pic>
          <p:nvPicPr>
            <p:cNvPr id="26" name="Picture 32" descr="http://img-fotki.yandex.ru/get/6717/16969765.147/0_778e9_c2fe19f0_orig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6383" t="4256" r="4254"/>
            <a:stretch>
              <a:fillRect/>
            </a:stretch>
          </p:blipFill>
          <p:spPr bwMode="auto">
            <a:xfrm rot="10800000" flipH="1" flipV="1">
              <a:off x="7498309" y="3214692"/>
              <a:ext cx="1645691" cy="16816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0651"/>
            </a:avLst>
          </a:prstGeom>
          <a:noFill/>
          <a:effectLst>
            <a:softEdge rad="635000"/>
          </a:effectLst>
        </p:spPr>
      </p:pic>
      <p:pic>
        <p:nvPicPr>
          <p:cNvPr id="8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910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384"/>
            </a:avLst>
          </a:prstGeom>
          <a:noFill/>
          <a:effectLst>
            <a:softEdge rad="635000"/>
          </a:effectLst>
        </p:spPr>
      </p:pic>
      <p:pic>
        <p:nvPicPr>
          <p:cNvPr id="22" name="Рисунок 21" descr="beige-fur-texture-free-high-resolution-dimensions_949944.jp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8" name="Группа 7"/>
          <p:cNvGrpSpPr/>
          <p:nvPr userDrawn="1"/>
        </p:nvGrpSpPr>
        <p:grpSpPr>
          <a:xfrm>
            <a:off x="142844" y="142858"/>
            <a:ext cx="8858312" cy="4857784"/>
            <a:chOff x="0" y="142858"/>
            <a:chExt cx="9144000" cy="4857784"/>
          </a:xfrm>
        </p:grpSpPr>
        <p:grpSp>
          <p:nvGrpSpPr>
            <p:cNvPr id="9" name="Группа 13"/>
            <p:cNvGrpSpPr/>
            <p:nvPr userDrawn="1"/>
          </p:nvGrpSpPr>
          <p:grpSpPr>
            <a:xfrm>
              <a:off x="214250" y="142858"/>
              <a:ext cx="8929750" cy="500066"/>
              <a:chOff x="71406" y="214296"/>
              <a:chExt cx="8929750" cy="500066"/>
            </a:xfrm>
          </p:grpSpPr>
          <p:pic>
            <p:nvPicPr>
              <p:cNvPr id="19" name="Picture 24" descr="http://img-fotki.yandex.ru/get/6522/16969765.9e/0_6a984_e0ab8578_orig.png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lum contrast="40000"/>
              </a:blip>
              <a:srcRect l="12069" r="13793"/>
              <a:stretch>
                <a:fillRect/>
              </a:stretch>
            </p:blipFill>
            <p:spPr bwMode="auto">
              <a:xfrm>
                <a:off x="71406" y="214296"/>
                <a:ext cx="3071834" cy="500066"/>
              </a:xfrm>
              <a:prstGeom prst="rect">
                <a:avLst/>
              </a:prstGeom>
              <a:noFill/>
            </p:spPr>
          </p:pic>
          <p:pic>
            <p:nvPicPr>
              <p:cNvPr id="20" name="Picture 24" descr="http://img-fotki.yandex.ru/get/6522/16969765.9e/0_6a984_e0ab8578_orig.png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lum contrast="40000"/>
              </a:blip>
              <a:srcRect l="12069" r="13793"/>
              <a:stretch>
                <a:fillRect/>
              </a:stretch>
            </p:blipFill>
            <p:spPr bwMode="auto">
              <a:xfrm>
                <a:off x="3000364" y="214296"/>
                <a:ext cx="3071834" cy="500066"/>
              </a:xfrm>
              <a:prstGeom prst="rect">
                <a:avLst/>
              </a:prstGeom>
              <a:noFill/>
            </p:spPr>
          </p:pic>
          <p:pic>
            <p:nvPicPr>
              <p:cNvPr id="21" name="Picture 24" descr="http://img-fotki.yandex.ru/get/6522/16969765.9e/0_6a984_e0ab8578_orig.png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lum contrast="40000"/>
              </a:blip>
              <a:srcRect l="12069" r="13793"/>
              <a:stretch>
                <a:fillRect/>
              </a:stretch>
            </p:blipFill>
            <p:spPr bwMode="auto">
              <a:xfrm>
                <a:off x="5929322" y="214296"/>
                <a:ext cx="3071834" cy="500066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contrast="40000"/>
            </a:blip>
            <a:srcRect l="12069" r="13793"/>
            <a:stretch>
              <a:fillRect/>
            </a:stretch>
          </p:blipFill>
          <p:spPr bwMode="auto">
            <a:xfrm rot="5400000">
              <a:off x="-1785950" y="2285998"/>
              <a:ext cx="4071966" cy="500066"/>
            </a:xfrm>
            <a:prstGeom prst="rect">
              <a:avLst/>
            </a:prstGeom>
            <a:noFill/>
          </p:spPr>
        </p:pic>
        <p:pic>
          <p:nvPicPr>
            <p:cNvPr id="11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contrast="40000"/>
            </a:blip>
            <a:srcRect l="12069" r="13793"/>
            <a:stretch>
              <a:fillRect/>
            </a:stretch>
          </p:blipFill>
          <p:spPr bwMode="auto">
            <a:xfrm rot="5400000">
              <a:off x="6857984" y="2357436"/>
              <a:ext cx="4071966" cy="500066"/>
            </a:xfrm>
            <a:prstGeom prst="rect">
              <a:avLst/>
            </a:prstGeom>
            <a:noFill/>
          </p:spPr>
        </p:pic>
        <p:pic>
          <p:nvPicPr>
            <p:cNvPr id="12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contrast="40000"/>
            </a:blip>
            <a:srcRect l="12069" r="13793"/>
            <a:stretch>
              <a:fillRect/>
            </a:stretch>
          </p:blipFill>
          <p:spPr bwMode="auto">
            <a:xfrm>
              <a:off x="71406" y="4500576"/>
              <a:ext cx="3071834" cy="500066"/>
            </a:xfrm>
            <a:prstGeom prst="rect">
              <a:avLst/>
            </a:prstGeom>
            <a:noFill/>
          </p:spPr>
        </p:pic>
        <p:pic>
          <p:nvPicPr>
            <p:cNvPr id="13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contrast="40000"/>
            </a:blip>
            <a:srcRect l="12069" r="13793"/>
            <a:stretch>
              <a:fillRect/>
            </a:stretch>
          </p:blipFill>
          <p:spPr bwMode="auto">
            <a:xfrm>
              <a:off x="3000364" y="4500576"/>
              <a:ext cx="3071834" cy="500066"/>
            </a:xfrm>
            <a:prstGeom prst="rect">
              <a:avLst/>
            </a:prstGeom>
            <a:noFill/>
          </p:spPr>
        </p:pic>
        <p:pic>
          <p:nvPicPr>
            <p:cNvPr id="14" name="Picture 24" descr="http://img-fotki.yandex.ru/get/6522/16969765.9e/0_6a984_e0ab8578_ori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contrast="40000"/>
            </a:blip>
            <a:srcRect l="12069" r="13793"/>
            <a:stretch>
              <a:fillRect/>
            </a:stretch>
          </p:blipFill>
          <p:spPr bwMode="auto">
            <a:xfrm>
              <a:off x="5929322" y="4500576"/>
              <a:ext cx="3071834" cy="500066"/>
            </a:xfrm>
            <a:prstGeom prst="rect">
              <a:avLst/>
            </a:prstGeom>
            <a:noFill/>
          </p:spPr>
        </p:pic>
        <p:pic>
          <p:nvPicPr>
            <p:cNvPr id="15" name="Picture 32" descr="http://img-fotki.yandex.ru/get/6717/16969765.147/0_778e9_c2fe19f0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6383" t="4256" r="4254"/>
            <a:stretch>
              <a:fillRect/>
            </a:stretch>
          </p:blipFill>
          <p:spPr bwMode="auto">
            <a:xfrm flipH="1" flipV="1">
              <a:off x="0" y="214295"/>
              <a:ext cx="1643042" cy="1678986"/>
            </a:xfrm>
            <a:prstGeom prst="rect">
              <a:avLst/>
            </a:prstGeom>
            <a:noFill/>
          </p:spPr>
        </p:pic>
        <p:pic>
          <p:nvPicPr>
            <p:cNvPr id="16" name="Picture 32" descr="http://img-fotki.yandex.ru/get/6717/16969765.147/0_778e9_c2fe19f0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6383" t="4256" r="4254"/>
            <a:stretch>
              <a:fillRect/>
            </a:stretch>
          </p:blipFill>
          <p:spPr bwMode="auto">
            <a:xfrm flipH="1">
              <a:off x="0" y="3357568"/>
              <a:ext cx="1500199" cy="1533018"/>
            </a:xfrm>
            <a:prstGeom prst="rect">
              <a:avLst/>
            </a:prstGeom>
            <a:noFill/>
          </p:spPr>
        </p:pic>
        <p:pic>
          <p:nvPicPr>
            <p:cNvPr id="17" name="Picture 32" descr="http://img-fotki.yandex.ru/get/6717/16969765.147/0_778e9_c2fe19f0_orig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6383" t="4256" r="4254"/>
            <a:stretch>
              <a:fillRect/>
            </a:stretch>
          </p:blipFill>
          <p:spPr bwMode="auto">
            <a:xfrm rot="16200000">
              <a:off x="7486045" y="124919"/>
              <a:ext cx="1640016" cy="1675894"/>
            </a:xfrm>
            <a:prstGeom prst="rect">
              <a:avLst/>
            </a:prstGeom>
            <a:noFill/>
          </p:spPr>
        </p:pic>
        <p:pic>
          <p:nvPicPr>
            <p:cNvPr id="18" name="Picture 32" descr="http://img-fotki.yandex.ru/get/6717/16969765.147/0_778e9_c2fe19f0_orig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l="6383" t="4256" r="4254"/>
            <a:stretch>
              <a:fillRect/>
            </a:stretch>
          </p:blipFill>
          <p:spPr bwMode="auto">
            <a:xfrm rot="10800000" flipH="1" flipV="1">
              <a:off x="7498309" y="3214692"/>
              <a:ext cx="1645691" cy="1681693"/>
            </a:xfrm>
            <a:prstGeom prst="rect">
              <a:avLst/>
            </a:prstGeom>
            <a:noFill/>
          </p:spPr>
        </p:pic>
      </p:grpSp>
      <p:pic>
        <p:nvPicPr>
          <p:cNvPr id="24" name="Picture 32" descr="http://img-fotki.yandex.ru/get/6717/16969765.147/0_778e9_c2fe19f0_orig.png"/>
          <p:cNvPicPr>
            <a:picLocks noChangeAspect="1" noChangeArrowheads="1"/>
          </p:cNvPicPr>
          <p:nvPr userDrawn="1"/>
        </p:nvPicPr>
        <p:blipFill>
          <a:blip r:embed="rId9" cstate="print"/>
          <a:srcRect l="6383" t="4256" r="4254"/>
          <a:stretch>
            <a:fillRect/>
          </a:stretch>
        </p:blipFill>
        <p:spPr bwMode="auto">
          <a:xfrm>
            <a:off x="5810224" y="1357304"/>
            <a:ext cx="3333776" cy="35718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eige-fur-texture-free-high-resolution-dimensions_949944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8515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eige-fur-texture-free-high-resolution-dimensions_949944.jpg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851670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Зимние  забавы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699542"/>
            <a:ext cx="223224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Внеурочная деятельность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Начальные классы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7534"/>
            <a:ext cx="66967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ТЯНИ-ТОЛКАЙ!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На санки садятся два игрока одной команды. Но садятся они… спиной друг к другу. Задача: как можно быстрее добраться до финиша, отталкиваясь только ногами (один игрок едет лицом к финишу, второй- спиной).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http://dnepropetrovsk.freeads.in.ua/content/root/users/2014/20141116/u520309/images/201411/f20141116174411-san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2" t="21733" r="16099" b="8511"/>
          <a:stretch>
            <a:fillRect/>
          </a:stretch>
        </p:blipFill>
        <p:spPr bwMode="auto">
          <a:xfrm>
            <a:off x="3203848" y="2499742"/>
            <a:ext cx="2520280" cy="1944216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012160" y="4155926"/>
            <a:ext cx="504056" cy="360040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27534"/>
            <a:ext cx="70567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                      И ОПЯТЬ ТЯНИ-ТОЛКАЙ!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Теперь на одни сани садятся игроки разных команд. Задача игрока, сидящего по ходу полозьев — пересечь финишную черту. Задача его соперника — не дать ему этого сделать. На выполнение дается три минуты. Команда получает по 10 баллов за каждую победу.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www.ivanivanich.ru/img/disc15/23_catalo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427734"/>
            <a:ext cx="2785247" cy="2270776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012160" y="4155926"/>
            <a:ext cx="504056" cy="360040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7534"/>
            <a:ext cx="69847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НУ-КА, БЕРЕГИСЬ!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Пара саней ставится на расстоянии 3-4 метров. Два игрока садятся на них лицом друг к другу и берут в руки веревки саней соперника. Между санями чертится линия. По сигналу игроки начинают тянуть веревку на себя, подняв ноги на санки (как вариант — можно помогать себе ногами). Выигрывает участник, который перетянул соперника через черту на “свою” территорию.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www.ekomok-nn.ru/content/2014/20140114/u32136/images/201411/f20141116173827-prodajom-detskie-sanki-v-assortimente-krivoj-r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7774"/>
            <a:ext cx="1800200" cy="1800200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012160" y="4155926"/>
            <a:ext cx="504056" cy="360040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7534"/>
            <a:ext cx="6912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ПОРАЗИМ МИШЕНЬ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На заборе или на стене дома нужно начертить 2 мишени для каждой команды. Можно вылепить круги, используя снежки. Соперники начинают забрасывать мишени снежками. Баллы начисляются по количеству попавших в цель снежков.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Другой вариант: побеждает тот, кто первым полностью залепит мишень.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www.playcast.ru/uploads/2015/02/01/1189864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87774"/>
            <a:ext cx="1872208" cy="18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012160" y="4155926"/>
            <a:ext cx="504056" cy="360040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endshow" highlightClick="1"/>
          </p:cNvPr>
          <p:cNvSpPr/>
          <p:nvPr/>
        </p:nvSpPr>
        <p:spPr>
          <a:xfrm>
            <a:off x="6588224" y="4155926"/>
            <a:ext cx="432048" cy="360040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9542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Наконец-то мы дождались зимы! Чистый белый снежок, сугробы, белоснежный покров на земле — все это так поднимает настроение! Так и хочется резвиться, веселиться и играть на этом чудесном белом снегу! И все что нам нужно для игр, уже есть на улице! Самое главное — есть снег!!! Можно играть не только с друзьями, но и с родителями. А можно даже устроить командные соревнования. А для начала ознакомьтесь с играми, в которые будете играть на улице.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findicons.com/files/icons/223/christmas/128/snow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003798"/>
            <a:ext cx="432048" cy="432048"/>
          </a:xfrm>
          <a:prstGeom prst="rect">
            <a:avLst/>
          </a:prstGeom>
          <a:noFill/>
        </p:spPr>
      </p:pic>
      <p:pic>
        <p:nvPicPr>
          <p:cNvPr id="46" name="Picture 2" descr="http://findicons.com/files/icons/223/christmas/128/snow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931790"/>
            <a:ext cx="432048" cy="432048"/>
          </a:xfrm>
          <a:prstGeom prst="rect">
            <a:avLst/>
          </a:prstGeom>
          <a:noFill/>
        </p:spPr>
      </p:pic>
      <p:pic>
        <p:nvPicPr>
          <p:cNvPr id="14338" name="Picture 2" descr="http://findicons.com/files/icons/223/christmas/128/snow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579862"/>
            <a:ext cx="1224135" cy="1224136"/>
          </a:xfrm>
          <a:prstGeom prst="rect">
            <a:avLst/>
          </a:prstGeom>
          <a:noFill/>
        </p:spPr>
      </p:pic>
      <p:pic>
        <p:nvPicPr>
          <p:cNvPr id="14340" name="Picture 4" descr="http://findicons.com/files/icons/223/christmas/128/snow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003798"/>
            <a:ext cx="936104" cy="936105"/>
          </a:xfrm>
          <a:prstGeom prst="rect">
            <a:avLst/>
          </a:prstGeom>
          <a:noFill/>
        </p:spPr>
      </p:pic>
      <p:pic>
        <p:nvPicPr>
          <p:cNvPr id="14342" name="Picture 6" descr="http://findicons.com/files/icons/223/christmas/128/snow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499742"/>
            <a:ext cx="720079" cy="72008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07704" y="33950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Итак, начинаем наши игры. Для начала запаситесь снежками, без них не обойтись в зимних забавах. Заранее налепите побольше снежков вместе с членами своей команды.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А теперь выберите игру: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8" name="Блок-схема: ручное управление 17"/>
          <p:cNvSpPr/>
          <p:nvPr/>
        </p:nvSpPr>
        <p:spPr>
          <a:xfrm rot="10800000">
            <a:off x="7524328" y="2211710"/>
            <a:ext cx="576064" cy="432048"/>
          </a:xfrm>
          <a:prstGeom prst="flowChartManualOperati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4862402">
            <a:off x="7541537" y="2791420"/>
            <a:ext cx="186225" cy="30657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3851920" y="1347614"/>
            <a:ext cx="1219200" cy="1219201"/>
            <a:chOff x="3851920" y="1347614"/>
            <a:chExt cx="1219200" cy="1219201"/>
          </a:xfrm>
        </p:grpSpPr>
        <p:pic>
          <p:nvPicPr>
            <p:cNvPr id="14362" name="Picture 26" descr="http://findicons.com/files/icons/223/christmas/128/snowball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1347614"/>
              <a:ext cx="1219200" cy="1219201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4139952" y="1851670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</a:rPr>
                <a:t>№1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347864" y="2139702"/>
            <a:ext cx="1219200" cy="1219201"/>
            <a:chOff x="3347864" y="2139702"/>
            <a:chExt cx="1219200" cy="1219201"/>
          </a:xfrm>
        </p:grpSpPr>
        <p:pic>
          <p:nvPicPr>
            <p:cNvPr id="14358" name="Picture 22" descr="http://findicons.com/files/icons/223/christmas/128/snowball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2139702"/>
              <a:ext cx="1219200" cy="121920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3635896" y="2643758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</a:rPr>
                <a:t>№2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499992" y="2067694"/>
            <a:ext cx="1219200" cy="1219201"/>
            <a:chOff x="4499992" y="2067694"/>
            <a:chExt cx="1219200" cy="1219201"/>
          </a:xfrm>
        </p:grpSpPr>
        <p:pic>
          <p:nvPicPr>
            <p:cNvPr id="14360" name="Picture 24" descr="http://findicons.com/files/icons/223/christmas/128/snowball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2067694"/>
              <a:ext cx="1219200" cy="1219201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4788024" y="2643758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</a:rPr>
                <a:t>№3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771800" y="2931790"/>
            <a:ext cx="1219200" cy="1219201"/>
            <a:chOff x="2771800" y="2931790"/>
            <a:chExt cx="1219200" cy="1219201"/>
          </a:xfrm>
        </p:grpSpPr>
        <p:pic>
          <p:nvPicPr>
            <p:cNvPr id="14346" name="Picture 10" descr="http://findicons.com/files/icons/223/christmas/128/snowball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1800" y="2931790"/>
              <a:ext cx="1219200" cy="1219201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059832" y="3507854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</a:rPr>
                <a:t>№4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923928" y="2931790"/>
            <a:ext cx="1219200" cy="1219201"/>
            <a:chOff x="3923928" y="2931790"/>
            <a:chExt cx="1219200" cy="1219201"/>
          </a:xfrm>
        </p:grpSpPr>
        <p:pic>
          <p:nvPicPr>
            <p:cNvPr id="14344" name="Picture 8" descr="http://findicons.com/files/icons/223/christmas/128/snowball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3928" y="2931790"/>
              <a:ext cx="1219200" cy="1219201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4211960" y="3507854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</a:rPr>
                <a:t>№5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004048" y="2931790"/>
            <a:ext cx="1219200" cy="1219201"/>
            <a:chOff x="5004048" y="2931790"/>
            <a:chExt cx="1219200" cy="1219201"/>
          </a:xfrm>
        </p:grpSpPr>
        <p:pic>
          <p:nvPicPr>
            <p:cNvPr id="14356" name="Picture 20" descr="http://findicons.com/files/icons/223/christmas/128/snowball.pn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4048" y="2931790"/>
              <a:ext cx="1219200" cy="1219201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5292080" y="3507854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</a:rPr>
                <a:t>№6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267744" y="3723878"/>
            <a:ext cx="1440160" cy="1219201"/>
            <a:chOff x="2267744" y="3723878"/>
            <a:chExt cx="1219200" cy="1219201"/>
          </a:xfrm>
        </p:grpSpPr>
        <p:pic>
          <p:nvPicPr>
            <p:cNvPr id="14354" name="Picture 18" descr="http://findicons.com/files/icons/223/christmas/128/snowball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3723878"/>
              <a:ext cx="1219200" cy="1219201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2555776" y="4299942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</a:rPr>
                <a:t>№7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347864" y="3723878"/>
            <a:ext cx="1368152" cy="1219201"/>
            <a:chOff x="3347864" y="3723878"/>
            <a:chExt cx="1219200" cy="1219201"/>
          </a:xfrm>
        </p:grpSpPr>
        <p:pic>
          <p:nvPicPr>
            <p:cNvPr id="14352" name="Picture 16" descr="http://findicons.com/files/icons/223/christmas/128/snowball.pn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3723878"/>
              <a:ext cx="1219200" cy="1219201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635896" y="4299942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</a:rPr>
                <a:t>№8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427984" y="3795886"/>
            <a:ext cx="1219200" cy="1219201"/>
            <a:chOff x="4427984" y="3795886"/>
            <a:chExt cx="1219200" cy="1219201"/>
          </a:xfrm>
        </p:grpSpPr>
        <p:pic>
          <p:nvPicPr>
            <p:cNvPr id="14350" name="Picture 14" descr="http://findicons.com/files/icons/223/christmas/128/snowball.pn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7984" y="3795886"/>
              <a:ext cx="1219200" cy="1219201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4716016" y="4299942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</a:rPr>
                <a:t>№9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508104" y="3795886"/>
            <a:ext cx="1080120" cy="1080120"/>
            <a:chOff x="5580112" y="3795886"/>
            <a:chExt cx="1080120" cy="1080120"/>
          </a:xfrm>
        </p:grpSpPr>
        <p:pic>
          <p:nvPicPr>
            <p:cNvPr id="14348" name="Picture 12" descr="http://findicons.com/files/icons/223/christmas/128/snowball.pn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5906" t="5906" r="5501" b="5501"/>
            <a:stretch>
              <a:fillRect/>
            </a:stretch>
          </p:blipFill>
          <p:spPr bwMode="auto">
            <a:xfrm>
              <a:off x="5580112" y="3795886"/>
              <a:ext cx="1080120" cy="108012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5796136" y="429994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</a:rPr>
                <a:t>№10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524328" y="235572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. .</a:t>
            </a:r>
            <a:endParaRPr lang="ru-RU" sz="3200" b="1" dirty="0"/>
          </a:p>
        </p:txBody>
      </p:sp>
      <p:pic>
        <p:nvPicPr>
          <p:cNvPr id="13314" name="Picture 2" descr="http://papus666.narod.ru/clipart/ts/tsetk/schet41.png"/>
          <p:cNvPicPr>
            <a:picLocks noChangeAspect="1" noChangeArrowheads="1"/>
          </p:cNvPicPr>
          <p:nvPr/>
        </p:nvPicPr>
        <p:blipFill>
          <a:blip r:embed="rId13" cstate="print"/>
          <a:srcRect t="58843" b="5852"/>
          <a:stretch>
            <a:fillRect/>
          </a:stretch>
        </p:blipFill>
        <p:spPr bwMode="auto">
          <a:xfrm rot="16977870">
            <a:off x="7072903" y="3429609"/>
            <a:ext cx="2067734" cy="5715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753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ДВА ГОРОДА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На снежной площадке отметьте линиями два “города” — на расстоянии 30—35 шагов один от другого. Разбейтесь на две команды. Игроки одной команды будут бежать, игроки другой — салить их снежками. “Бегуны” занимают город, капитан по очереди отправляет их в другой город, а “салки”, стоя по бокам площадки, стараются поразить снежками бегущих. Каждое попадание — очко. Когда все перебегут, посчитайте очки. Потом команды меняются ролями. У вас получится своеобразное двоеборье, состязание и в ловкости, и в меткости.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Итак, город “взят”.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012160" y="4155926"/>
            <a:ext cx="504056" cy="360040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energiareiki.ru/baxgetzit/9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7814"/>
            <a:ext cx="2088232" cy="139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7534"/>
            <a:ext cx="77768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                  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ДУЭЛЬ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Два соперника встают друг против друга на расстоянии около 10м. Каждый из них пусть очертит вокруг себя круг диаметром в метр. Выбранный “секундант” бросает жребий — кому начинать. По его же сигналу начинающий игру наклоняется, лепит снежок и бросает его в соперника. Затем “стреляет” второй. Если вы оба промахнулись или же оба попали друг в друга, продолжайте бросать снежки по очереди. Но если один попал, а другой промазал, то проигравший уступает свое место следующему сопернику. Можно увертываться любым способом (приседать, подпрыгивать и т. п.), но только не выходя из круга. Предупреждение: постарайтесь объяснить ребятам, что бросаться можно именно снежками, но никак не кусками смерзшегося, с острыми краями снега. В голову никогда не целиться!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http://vse-dla-detej.portal-mega.ru/9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91830"/>
            <a:ext cx="1800225" cy="173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012160" y="4155926"/>
            <a:ext cx="504056" cy="360040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7534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МОЙ КОМ — БОЛЬШЕ!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Итак, засекается время (для определенности дается пять минут). Пара должна скатать снежный ком. Выигрывают те игроки, чей ком окажется больше.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220" name="Picture 4" descr="http://jpghoto.ru/img/picture/Apr/16/c035f60eb366b00df82026ce23003a84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9702"/>
            <a:ext cx="2520280" cy="2520280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012160" y="4155926"/>
            <a:ext cx="504056" cy="360040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7534"/>
            <a:ext cx="7200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СНЕЖНЫЕ ОБГОНЯЛКИ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Итак, перед участниками соревнования стоят снежные комья. По сигналу игроки начинают катить ком по направлению к финишу. Выигрывает тот, кто первым доберется до финиша.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https://ds02.infourok.ru/uploads/ex/0177/00066a16-de202207/6/hello_html_65d50aa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499742"/>
            <a:ext cx="2160240" cy="2160240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012160" y="4155926"/>
            <a:ext cx="504056" cy="360040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7534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ЧЕЙ СНЕГОВИК ВЫШЕ?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А как вы думаете, что можно сделать из таких огромных комков снега? Правильно, снеговика! Да не одного, а нескольких! Итак, следующее соревнование — “ЧЕЙ СНЕГОВИК ВЫШЕ?”. Название игры говорит само за себя. То есть игроки по команде должны построить из имеющихся снежных комков снеговика, при этом не разбив комья.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http://mayachok205nt.ucoz.ru/_nw/15/6099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9782"/>
            <a:ext cx="2520280" cy="170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012160" y="4155926"/>
            <a:ext cx="504056" cy="360040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7534"/>
            <a:ext cx="69127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ВЕСЕЛЫЙ СНЕГОВИК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На голову только что вылепленного снеговика надевается ведро. По команде игроки по очереди подходят и сбивают снежками ведро. Каждому участнику дается три попытки. Если он сбил ведро с первой попытки, он получает 30 очков, со второй — 20, с третьей — 10 очков. В конце состязания суммируется количество заработанных командой баллов.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148" name="Picture 4" descr="http://img-fotki.yandex.ru/get/5412/47407354.34d/0_a5a88_60a2a297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87774"/>
            <a:ext cx="1008112" cy="1785904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6012160" y="4155926"/>
            <a:ext cx="504056" cy="360040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805</Words>
  <Application>Microsoft Office PowerPoint</Application>
  <PresentationFormat>Экран (16:9)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</cp:lastModifiedBy>
  <cp:revision>50</cp:revision>
  <dcterms:created xsi:type="dcterms:W3CDTF">2016-11-23T13:26:43Z</dcterms:created>
  <dcterms:modified xsi:type="dcterms:W3CDTF">2021-12-20T11:08:15Z</dcterms:modified>
</cp:coreProperties>
</file>