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jpeg" ContentType="image/jpeg"/>
  <Override PartName="/ppt/media/image2.jpeg" ContentType="image/jpeg"/>
  <Override PartName="/ppt/media/image8.png" ContentType="image/png"/>
  <Override PartName="/ppt/media/image3.jpeg" ContentType="image/jpeg"/>
  <Override PartName="/ppt/media/image4.jpeg" ContentType="image/jpeg"/>
  <Override PartName="/ppt/media/image5.jpeg" ContentType="image/jpeg"/>
  <Override PartName="/ppt/media/image7.png" ContentType="image/png"/>
  <Override PartName="/ppt/media/image6.jpeg" ContentType="image/jpeg"/>
  <Override PartName="/ppt/media/image21.png" ContentType="image/png"/>
  <Override PartName="/ppt/media/image9.png" ContentType="image/png"/>
  <Override PartName="/ppt/media/audio1.wav" ContentType="audio/x-wav"/>
  <Override PartName="/ppt/media/image10.png" ContentType="image/png"/>
  <Override PartName="/ppt/media/image11.jpeg" ContentType="image/jpe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</p:sldIdLst>
  <p:sldSz cx="6858000" cy="9144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063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063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 fontScale="82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063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Рамка 6"/>
          <p:cNvSpPr/>
          <p:nvPr/>
        </p:nvSpPr>
        <p:spPr>
          <a:xfrm>
            <a:off x="492120" y="81360"/>
            <a:ext cx="5903640" cy="8315640"/>
          </a:xfrm>
          <a:prstGeom prst="frame">
            <a:avLst>
              <a:gd name="adj1" fmla="val 416"/>
            </a:avLst>
          </a:prstGeom>
          <a:blipFill rotWithShape="0">
            <a:blip r:embed="rId3"/>
            <a:srcRect/>
            <a:stretch/>
          </a:blipFill>
          <a:ln>
            <a:noFill/>
          </a:ln>
          <a:effectLst>
            <a:outerShdw algn="ctr" blurRad="10800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softRound" w="63500" h="6350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0978099-DD51-4E1D-9894-F8471C9A9CAD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19.12.21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CB0CF6E-6BB1-414D-942E-BC84DE1CC371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Рамка 6"/>
          <p:cNvSpPr/>
          <p:nvPr/>
        </p:nvSpPr>
        <p:spPr>
          <a:xfrm>
            <a:off x="492120" y="81360"/>
            <a:ext cx="5903640" cy="8315640"/>
          </a:xfrm>
          <a:prstGeom prst="frame">
            <a:avLst>
              <a:gd name="adj1" fmla="val 416"/>
            </a:avLst>
          </a:prstGeom>
          <a:blipFill rotWithShape="0">
            <a:blip r:embed="rId3"/>
            <a:srcRect/>
            <a:stretch/>
          </a:blipFill>
          <a:ln>
            <a:noFill/>
          </a:ln>
          <a:effectLst>
            <a:outerShdw algn="ctr" blurRad="10800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softRound" w="63500" h="6350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39B19B0-7943-4BB1-8977-08D1D3DA91EB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19.12.21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593FE64-AF3F-409B-9F02-698D7E57E7B8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Рамка 6"/>
          <p:cNvSpPr/>
          <p:nvPr/>
        </p:nvSpPr>
        <p:spPr>
          <a:xfrm>
            <a:off x="492120" y="81360"/>
            <a:ext cx="5903640" cy="8315640"/>
          </a:xfrm>
          <a:prstGeom prst="frame">
            <a:avLst>
              <a:gd name="adj1" fmla="val 416"/>
            </a:avLst>
          </a:prstGeom>
          <a:blipFill rotWithShape="0">
            <a:blip r:embed="rId3"/>
            <a:srcRect/>
            <a:stretch/>
          </a:blipFill>
          <a:ln>
            <a:noFill/>
          </a:ln>
          <a:effectLst>
            <a:outerShdw algn="ctr" blurRad="10800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softRound" w="63500" h="6350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PlaceHolder 1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79C274E-DED8-4FF5-9B33-CAB82A1FCED2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19.12.21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05EB416-E7C3-4567-980C-1BBD9BEDD45C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Relationship Id="rId11" Type="http://schemas.openxmlformats.org/officeDocument/2006/relationships/image" Target="../media/image21.png"/><Relationship Id="rId12" Type="http://schemas.openxmlformats.org/officeDocument/2006/relationships/audio" Target="../media/audio1.wav"/><Relationship Id="rId13" Type="http://schemas.openxmlformats.org/officeDocument/2006/relationships/audio" Target="../media/audio1.wav"/><Relationship Id="rId14" Type="http://schemas.openxmlformats.org/officeDocument/2006/relationships/audio" Target="../media/audio1.wav"/><Relationship Id="rId15" Type="http://schemas.openxmlformats.org/officeDocument/2006/relationships/audio" Target="../media/audio1.wav"/><Relationship Id="rId16" Type="http://schemas.openxmlformats.org/officeDocument/2006/relationships/audio" Target="../media/audio1.wav"/><Relationship Id="rId17" Type="http://schemas.openxmlformats.org/officeDocument/2006/relationships/audio" Target="../media/audio1.wav"/><Relationship Id="rId18" Type="http://schemas.openxmlformats.org/officeDocument/2006/relationships/audio" Target="../media/audio1.wav"/><Relationship Id="rId19" Type="http://schemas.openxmlformats.org/officeDocument/2006/relationships/audio" Target="../media/audio1.wav"/><Relationship Id="rId20" Type="http://schemas.openxmlformats.org/officeDocument/2006/relationships/audio" Target="../media/audio1.wav"/><Relationship Id="rId21" Type="http://schemas.openxmlformats.org/officeDocument/2006/relationships/audio" Target="../media/audio1.wav"/><Relationship Id="rId22" Type="http://schemas.openxmlformats.org/officeDocument/2006/relationships/audio" Target="../media/audio1.wav"/><Relationship Id="rId23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://&#1090;&#1086;&#1088;&#1075;&#1080;02.&#1088;&#1092;/wp-content/uploads/2014/12/Zimnij-fon1-900x675.jpg" TargetMode="External"/><Relationship Id="rId2" Type="http://schemas.openxmlformats.org/officeDocument/2006/relationships/hyperlink" Target="http://art-studio-idea.ru/wp-content/uploads/2015/12/0_77cd1_dd711f9b_orig.png" TargetMode="External"/><Relationship Id="rId3" Type="http://schemas.openxmlformats.org/officeDocument/2006/relationships/hyperlink" Target="https://img-fotki.yandex.ru/get/4714/102699435.4b3/0_77cd9_6163c851_orig.png" TargetMode="External"/><Relationship Id="rId4" Type="http://schemas.openxmlformats.org/officeDocument/2006/relationships/hyperlink" Target="http://pngimg.com/upload/small/snowman_PNG9917.png" TargetMode="External"/><Relationship Id="rId5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Заголовок 1"/>
          <p:cNvSpPr txBox="1"/>
          <p:nvPr/>
        </p:nvSpPr>
        <p:spPr>
          <a:xfrm>
            <a:off x="514440" y="2553840"/>
            <a:ext cx="5829120" cy="1959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6600" spc="-1" strike="noStrike">
                <a:solidFill>
                  <a:srgbClr val="4c8ddc"/>
                </a:solidFill>
                <a:latin typeface="Calibri"/>
              </a:rPr>
              <a:t>Новогодние нелепицы</a:t>
            </a:r>
            <a:endParaRPr b="0" lang="ru-RU" sz="6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Подзаголовок 2"/>
          <p:cNvSpPr txBox="1"/>
          <p:nvPr/>
        </p:nvSpPr>
        <p:spPr>
          <a:xfrm>
            <a:off x="1028880" y="4513680"/>
            <a:ext cx="4800240" cy="23364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879"/>
              </a:spcBef>
              <a:tabLst>
                <a:tab algn="l" pos="0"/>
              </a:tabLst>
            </a:pPr>
            <a:r>
              <a:rPr b="1" lang="ru-RU" sz="4400" spc="-1" strike="noStrike">
                <a:solidFill>
                  <a:srgbClr val="767676"/>
                </a:solidFill>
                <a:latin typeface="Calibri"/>
              </a:rPr>
              <a:t>Игра на внимание</a:t>
            </a:r>
            <a:endParaRPr b="0" lang="ru-RU" sz="4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879"/>
              </a:spcBef>
              <a:tabLst>
                <a:tab algn="l" pos="0"/>
              </a:tabLst>
            </a:pPr>
            <a:r>
              <a:rPr b="1" lang="ru-RU" sz="4400" spc="-1" strike="noStrike">
                <a:solidFill>
                  <a:srgbClr val="767676"/>
                </a:solidFill>
                <a:latin typeface="Calibri"/>
              </a:rPr>
              <a:t>Найди 10 нелепиц</a:t>
            </a:r>
            <a:endParaRPr b="0" lang="ru-RU" sz="4400" spc="-1" strike="noStrike">
              <a:latin typeface="Arial"/>
            </a:endParaRPr>
          </a:p>
        </p:txBody>
      </p:sp>
      <p:pic>
        <p:nvPicPr>
          <p:cNvPr id="128" name="Рисунок 3" descr=""/>
          <p:cNvPicPr/>
          <p:nvPr/>
        </p:nvPicPr>
        <p:blipFill>
          <a:blip r:embed="rId1"/>
          <a:stretch/>
        </p:blipFill>
        <p:spPr>
          <a:xfrm>
            <a:off x="260640" y="179640"/>
            <a:ext cx="2520000" cy="2520000"/>
          </a:xfrm>
          <a:prstGeom prst="rect">
            <a:avLst/>
          </a:prstGeom>
          <a:ln w="0">
            <a:noFill/>
          </a:ln>
        </p:spPr>
      </p:pic>
      <p:pic>
        <p:nvPicPr>
          <p:cNvPr id="129" name="Рисунок 4" descr=""/>
          <p:cNvPicPr/>
          <p:nvPr/>
        </p:nvPicPr>
        <p:blipFill>
          <a:blip r:embed="rId2"/>
          <a:stretch/>
        </p:blipFill>
        <p:spPr>
          <a:xfrm>
            <a:off x="5013000" y="6904080"/>
            <a:ext cx="2239560" cy="2239560"/>
          </a:xfrm>
          <a:prstGeom prst="rect">
            <a:avLst/>
          </a:prstGeom>
          <a:ln w="0">
            <a:noFill/>
          </a:ln>
        </p:spPr>
      </p:pic>
      <p:pic>
        <p:nvPicPr>
          <p:cNvPr id="130" name="Рисунок 5" descr=""/>
          <p:cNvPicPr/>
          <p:nvPr/>
        </p:nvPicPr>
        <p:blipFill>
          <a:blip r:embed="rId3"/>
          <a:stretch/>
        </p:blipFill>
        <p:spPr>
          <a:xfrm flipH="1">
            <a:off x="-366480" y="6850080"/>
            <a:ext cx="2239560" cy="2239560"/>
          </a:xfrm>
          <a:prstGeom prst="rect">
            <a:avLst/>
          </a:prstGeom>
          <a:ln w="0">
            <a:noFill/>
          </a:ln>
        </p:spPr>
      </p:pic>
      <p:sp>
        <p:nvSpPr>
          <p:cNvPr id="131" name="Управляющая кнопка: документ 6"/>
          <p:cNvSpPr/>
          <p:nvPr/>
        </p:nvSpPr>
        <p:spPr>
          <a:xfrm>
            <a:off x="6426000" y="3852000"/>
            <a:ext cx="431640" cy="503640"/>
          </a:xfrm>
          <a:prstGeom prst="actionButtonDocument">
            <a:avLst/>
          </a:prstGeom>
          <a:solidFill>
            <a:schemeClr val="accent2"/>
          </a:solidFill>
          <a:ln>
            <a:solidFill>
              <a:srgbClr val="4f81bd"/>
            </a:solidFill>
            <a:round/>
          </a:ln>
          <a:scene3d>
            <a:camera prst="orthographicFront"/>
            <a:lightRig dir="t" rig="threeP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Заголовок 1"/>
          <p:cNvSpPr txBox="1"/>
          <p:nvPr/>
        </p:nvSpPr>
        <p:spPr>
          <a:xfrm>
            <a:off x="343080" y="61560"/>
            <a:ext cx="6171840" cy="1523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ru-RU" sz="6600" spc="-1" strike="noStrike">
                <a:solidFill>
                  <a:srgbClr val="4c8ddc"/>
                </a:solidFill>
                <a:latin typeface="Calibri"/>
              </a:rPr>
              <a:t>Дорогой друг!</a:t>
            </a:r>
            <a:endParaRPr b="0" lang="ru-RU" sz="6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TextBox 2"/>
          <p:cNvSpPr/>
          <p:nvPr/>
        </p:nvSpPr>
        <p:spPr>
          <a:xfrm>
            <a:off x="548640" y="1226520"/>
            <a:ext cx="5904360" cy="800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767676"/>
                </a:solidFill>
                <a:latin typeface="Calibri"/>
              </a:rPr>
              <a:t>Внимательно рассмотри представленную далее  картинку. Она не совсем обычная. На ней есть так называемые несуразности или странности. Твоя задача, найти на ней все 10 несуразностей. Щелкай  на найденные странности и перед тобой предстанут все 10 снеговиков, таких как этот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767676"/>
                </a:solidFill>
                <a:latin typeface="Calibri"/>
              </a:rPr>
              <a:t>Желаю  удачи!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</p:txBody>
      </p:sp>
      <p:pic>
        <p:nvPicPr>
          <p:cNvPr id="134" name="Picture 2" descr=""/>
          <p:cNvPicPr/>
          <p:nvPr/>
        </p:nvPicPr>
        <p:blipFill>
          <a:blip r:embed="rId1"/>
          <a:stretch/>
        </p:blipFill>
        <p:spPr>
          <a:xfrm>
            <a:off x="2805840" y="6644520"/>
            <a:ext cx="1544400" cy="165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Рисунок 1" descr=""/>
          <p:cNvPicPr/>
          <p:nvPr/>
        </p:nvPicPr>
        <p:blipFill>
          <a:blip r:embed="rId1"/>
          <a:stretch/>
        </p:blipFill>
        <p:spPr>
          <a:xfrm>
            <a:off x="551160" y="160560"/>
            <a:ext cx="5790960" cy="8177400"/>
          </a:xfrm>
          <a:prstGeom prst="rect">
            <a:avLst/>
          </a:prstGeom>
          <a:ln w="0">
            <a:noFill/>
          </a:ln>
        </p:spPr>
      </p:pic>
      <p:pic>
        <p:nvPicPr>
          <p:cNvPr id="136" name="Рисунок 2" descr=""/>
          <p:cNvPicPr/>
          <p:nvPr/>
        </p:nvPicPr>
        <p:blipFill>
          <a:blip r:embed="rId2"/>
          <a:stretch/>
        </p:blipFill>
        <p:spPr>
          <a:xfrm>
            <a:off x="140040" y="8526240"/>
            <a:ext cx="507240" cy="539640"/>
          </a:xfrm>
          <a:prstGeom prst="rect">
            <a:avLst/>
          </a:prstGeom>
          <a:ln w="0">
            <a:noFill/>
          </a:ln>
        </p:spPr>
      </p:pic>
      <p:pic>
        <p:nvPicPr>
          <p:cNvPr id="137" name="Рисунок 3" descr=""/>
          <p:cNvPicPr/>
          <p:nvPr/>
        </p:nvPicPr>
        <p:blipFill>
          <a:blip r:embed="rId3"/>
          <a:stretch/>
        </p:blipFill>
        <p:spPr>
          <a:xfrm>
            <a:off x="2098440" y="8526240"/>
            <a:ext cx="507240" cy="539640"/>
          </a:xfrm>
          <a:prstGeom prst="rect">
            <a:avLst/>
          </a:prstGeom>
          <a:ln w="0">
            <a:noFill/>
          </a:ln>
        </p:spPr>
      </p:pic>
      <p:pic>
        <p:nvPicPr>
          <p:cNvPr id="138" name="Рисунок 4" descr=""/>
          <p:cNvPicPr/>
          <p:nvPr/>
        </p:nvPicPr>
        <p:blipFill>
          <a:blip r:embed="rId4"/>
          <a:stretch/>
        </p:blipFill>
        <p:spPr>
          <a:xfrm>
            <a:off x="1445760" y="8526240"/>
            <a:ext cx="507240" cy="539640"/>
          </a:xfrm>
          <a:prstGeom prst="rect">
            <a:avLst/>
          </a:prstGeom>
          <a:ln w="0">
            <a:noFill/>
          </a:ln>
        </p:spPr>
      </p:pic>
      <p:pic>
        <p:nvPicPr>
          <p:cNvPr id="139" name="Рисунок 5" descr=""/>
          <p:cNvPicPr/>
          <p:nvPr/>
        </p:nvPicPr>
        <p:blipFill>
          <a:blip r:embed="rId5"/>
          <a:stretch/>
        </p:blipFill>
        <p:spPr>
          <a:xfrm>
            <a:off x="2751120" y="8526240"/>
            <a:ext cx="507240" cy="539640"/>
          </a:xfrm>
          <a:prstGeom prst="rect">
            <a:avLst/>
          </a:prstGeom>
          <a:ln w="0">
            <a:noFill/>
          </a:ln>
        </p:spPr>
      </p:pic>
      <p:pic>
        <p:nvPicPr>
          <p:cNvPr id="140" name="Рисунок 6" descr=""/>
          <p:cNvPicPr/>
          <p:nvPr/>
        </p:nvPicPr>
        <p:blipFill>
          <a:blip r:embed="rId6"/>
          <a:stretch/>
        </p:blipFill>
        <p:spPr>
          <a:xfrm>
            <a:off x="792720" y="8526240"/>
            <a:ext cx="507240" cy="539640"/>
          </a:xfrm>
          <a:prstGeom prst="rect">
            <a:avLst/>
          </a:prstGeom>
          <a:ln w="0">
            <a:noFill/>
          </a:ln>
        </p:spPr>
      </p:pic>
      <p:pic>
        <p:nvPicPr>
          <p:cNvPr id="141" name="Рисунок 9" descr=""/>
          <p:cNvPicPr/>
          <p:nvPr/>
        </p:nvPicPr>
        <p:blipFill>
          <a:blip r:embed="rId7"/>
          <a:stretch/>
        </p:blipFill>
        <p:spPr>
          <a:xfrm flipH="1">
            <a:off x="3573720" y="8535240"/>
            <a:ext cx="507240" cy="539640"/>
          </a:xfrm>
          <a:prstGeom prst="rect">
            <a:avLst/>
          </a:prstGeom>
          <a:ln w="0">
            <a:noFill/>
          </a:ln>
        </p:spPr>
      </p:pic>
      <p:pic>
        <p:nvPicPr>
          <p:cNvPr id="142" name="Рисунок 10" descr=""/>
          <p:cNvPicPr/>
          <p:nvPr/>
        </p:nvPicPr>
        <p:blipFill>
          <a:blip r:embed="rId8"/>
          <a:stretch/>
        </p:blipFill>
        <p:spPr>
          <a:xfrm flipH="1">
            <a:off x="5532120" y="8535240"/>
            <a:ext cx="507240" cy="539640"/>
          </a:xfrm>
          <a:prstGeom prst="rect">
            <a:avLst/>
          </a:prstGeom>
          <a:ln w="0">
            <a:noFill/>
          </a:ln>
        </p:spPr>
      </p:pic>
      <p:pic>
        <p:nvPicPr>
          <p:cNvPr id="143" name="Рисунок 11" descr=""/>
          <p:cNvPicPr/>
          <p:nvPr/>
        </p:nvPicPr>
        <p:blipFill>
          <a:blip r:embed="rId9"/>
          <a:stretch/>
        </p:blipFill>
        <p:spPr>
          <a:xfrm flipH="1">
            <a:off x="4879440" y="8535240"/>
            <a:ext cx="507240" cy="539640"/>
          </a:xfrm>
          <a:prstGeom prst="rect">
            <a:avLst/>
          </a:prstGeom>
          <a:ln w="0">
            <a:noFill/>
          </a:ln>
        </p:spPr>
      </p:pic>
      <p:pic>
        <p:nvPicPr>
          <p:cNvPr id="144" name="Рисунок 12" descr=""/>
          <p:cNvPicPr/>
          <p:nvPr/>
        </p:nvPicPr>
        <p:blipFill>
          <a:blip r:embed="rId10"/>
          <a:stretch/>
        </p:blipFill>
        <p:spPr>
          <a:xfrm flipH="1">
            <a:off x="6185160" y="8535240"/>
            <a:ext cx="507240" cy="539640"/>
          </a:xfrm>
          <a:prstGeom prst="rect">
            <a:avLst/>
          </a:prstGeom>
          <a:ln w="0">
            <a:noFill/>
          </a:ln>
        </p:spPr>
      </p:pic>
      <p:pic>
        <p:nvPicPr>
          <p:cNvPr id="145" name="Рисунок 13" descr=""/>
          <p:cNvPicPr/>
          <p:nvPr/>
        </p:nvPicPr>
        <p:blipFill>
          <a:blip r:embed="rId11"/>
          <a:stretch/>
        </p:blipFill>
        <p:spPr>
          <a:xfrm flipH="1">
            <a:off x="4226400" y="8535240"/>
            <a:ext cx="507240" cy="539640"/>
          </a:xfrm>
          <a:prstGeom prst="rect">
            <a:avLst/>
          </a:prstGeom>
          <a:ln w="0">
            <a:noFill/>
          </a:ln>
        </p:spPr>
      </p:pic>
      <p:sp>
        <p:nvSpPr>
          <p:cNvPr id="146" name="Овал 14"/>
          <p:cNvSpPr/>
          <p:nvPr/>
        </p:nvSpPr>
        <p:spPr>
          <a:xfrm>
            <a:off x="1953360" y="395640"/>
            <a:ext cx="1051560" cy="935640"/>
          </a:xfrm>
          <a:prstGeom prst="ellipse">
            <a:avLst/>
          </a:prstGeom>
          <a:noFill/>
          <a:ln>
            <a:solidFill>
              <a:srgbClr val="ff0000">
                <a:alpha val="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Овал 15"/>
          <p:cNvSpPr/>
          <p:nvPr/>
        </p:nvSpPr>
        <p:spPr>
          <a:xfrm>
            <a:off x="846360" y="3221640"/>
            <a:ext cx="791640" cy="755640"/>
          </a:xfrm>
          <a:prstGeom prst="ellipse">
            <a:avLst/>
          </a:prstGeom>
          <a:noFill/>
          <a:ln>
            <a:solidFill>
              <a:srgbClr val="ff0000">
                <a:alpha val="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Скругленный прямоугольник 16"/>
          <p:cNvSpPr/>
          <p:nvPr/>
        </p:nvSpPr>
        <p:spPr>
          <a:xfrm>
            <a:off x="3447000" y="1295640"/>
            <a:ext cx="899640" cy="4316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ff0000">
                <a:alpha val="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Скругленный прямоугольник 17"/>
          <p:cNvSpPr/>
          <p:nvPr/>
        </p:nvSpPr>
        <p:spPr>
          <a:xfrm rot="1858800">
            <a:off x="4418280" y="1406880"/>
            <a:ext cx="791640" cy="5036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3333cc">
                <a:alpha val="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Скругленный прямоугольник 18"/>
          <p:cNvSpPr/>
          <p:nvPr/>
        </p:nvSpPr>
        <p:spPr>
          <a:xfrm>
            <a:off x="5368680" y="1659240"/>
            <a:ext cx="431640" cy="2876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ff0000">
                <a:alpha val="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Прямоугольник 19"/>
          <p:cNvSpPr/>
          <p:nvPr/>
        </p:nvSpPr>
        <p:spPr>
          <a:xfrm rot="19405800">
            <a:off x="5544720" y="3681720"/>
            <a:ext cx="971640" cy="431640"/>
          </a:xfrm>
          <a:prstGeom prst="rect">
            <a:avLst/>
          </a:prstGeom>
          <a:noFill/>
          <a:ln>
            <a:solidFill>
              <a:srgbClr val="ff0000">
                <a:alpha val="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Прямоугольник 20"/>
          <p:cNvSpPr/>
          <p:nvPr/>
        </p:nvSpPr>
        <p:spPr>
          <a:xfrm rot="19405800">
            <a:off x="5849280" y="2852640"/>
            <a:ext cx="647640" cy="431640"/>
          </a:xfrm>
          <a:prstGeom prst="rect">
            <a:avLst/>
          </a:prstGeom>
          <a:noFill/>
          <a:ln>
            <a:solidFill>
              <a:srgbClr val="ff0000">
                <a:alpha val="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Овал 21"/>
          <p:cNvSpPr/>
          <p:nvPr/>
        </p:nvSpPr>
        <p:spPr>
          <a:xfrm>
            <a:off x="4226040" y="7524360"/>
            <a:ext cx="507240" cy="431640"/>
          </a:xfrm>
          <a:prstGeom prst="ellipse">
            <a:avLst/>
          </a:prstGeom>
          <a:noFill/>
          <a:ln>
            <a:solidFill>
              <a:srgbClr val="ff0000">
                <a:alpha val="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Овал 22"/>
          <p:cNvSpPr/>
          <p:nvPr/>
        </p:nvSpPr>
        <p:spPr>
          <a:xfrm>
            <a:off x="5131800" y="6750360"/>
            <a:ext cx="971640" cy="1475640"/>
          </a:xfrm>
          <a:prstGeom prst="ellipse">
            <a:avLst/>
          </a:prstGeom>
          <a:noFill/>
          <a:ln>
            <a:solidFill>
              <a:srgbClr val="ff0000">
                <a:alpha val="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Овал 23"/>
          <p:cNvSpPr/>
          <p:nvPr/>
        </p:nvSpPr>
        <p:spPr>
          <a:xfrm>
            <a:off x="3573360" y="4878360"/>
            <a:ext cx="507240" cy="431640"/>
          </a:xfrm>
          <a:prstGeom prst="ellipse">
            <a:avLst/>
          </a:prstGeom>
          <a:noFill/>
          <a:ln>
            <a:solidFill>
              <a:srgbClr val="ff0000">
                <a:alpha val="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Овал 8"/>
          <p:cNvSpPr/>
          <p:nvPr/>
        </p:nvSpPr>
        <p:spPr>
          <a:xfrm>
            <a:off x="3004920" y="4842360"/>
            <a:ext cx="568080" cy="755640"/>
          </a:xfrm>
          <a:prstGeom prst="ellipse">
            <a:avLst/>
          </a:prstGeom>
          <a:noFill/>
          <a:ln w="38100">
            <a:solidFill>
              <a:srgbClr val="4f81bd">
                <a:alpha val="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Умножение 24"/>
          <p:cNvSpPr/>
          <p:nvPr/>
        </p:nvSpPr>
        <p:spPr>
          <a:xfrm>
            <a:off x="6442560" y="108720"/>
            <a:ext cx="395640" cy="395640"/>
          </a:xfrm>
          <a:prstGeom prst="mathMultiply">
            <a:avLst>
              <a:gd name="adj1" fmla="val 23520"/>
            </a:avLst>
          </a:prstGeom>
          <a:solidFill>
            <a:srgbClr val="c0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restart="whenNotActive" nodeType="interactiveSeq" fill="hold">
                <p:stCondLst>
                  <p:cond delay="0" evt="onClick">
                    <p:tgtEl>
                      <p:spTgt spid="147"/>
                    </p:tgtEl>
                  </p:cond>
                </p:stCondLst>
                <p:childTnLst>
                  <p:par>
                    <p:cTn id="3" fill="hold">
                      <p:stCondLst>
                        <p:cond delay="0" evt="onClick">
                          <p:tgtEl>
                            <p:spTgt spid="147"/>
                          </p:tgtEl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udio>
                                      <p:cMediaNode>
                                        <p:cTn>
                                          <p:stCondLst>
                                            <p:cond delay="0" evt="begin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delay="0" evt="onStopAudio"/>
                                          </p:endCondLst>
                                        </p:cTn>
                                        <p:tgtEl>
                                          <p:sndTgt r:embed="rId12" name="audio1.wav"/>
                                        </p:tgtEl>
                                      </p:cMediaNode>
                                    </p:audio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1" restart="whenNotActive" nodeType="interactiveSeq" fill="hold">
                <p:stCondLst>
                  <p:cond delay="0" evt="onClick">
                    <p:tgtEl>
                      <p:spTgt spid="148"/>
                    </p:tgtEl>
                  </p:cond>
                </p:stCondLst>
                <p:childTnLst>
                  <p:par>
                    <p:cTn id="12" fill="hold">
                      <p:stCondLst>
                        <p:cond delay="0" evt="onClick">
                          <p:tgtEl>
                            <p:spTgt spid="148"/>
                          </p:tgtEl>
                        </p:cond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9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udio>
                                      <p:cMediaNode>
                                        <p:cTn>
                                          <p:stCondLst>
                                            <p:cond delay="0" evt="begin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delay="0" evt="onStopAudio"/>
                                          </p:endCondLst>
                                        </p:cTn>
                                        <p:tgtEl>
                                          <p:sndTgt r:embed="rId13" name="audio1.wav"/>
                                        </p:tgtEl>
                                      </p:cMediaNode>
                                    </p:audio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20" restart="whenNotActive" nodeType="interactiveSeq" fill="hold">
                <p:stCondLst>
                  <p:cond delay="0" evt="onClick">
                    <p:tgtEl>
                      <p:spTgt spid="149"/>
                    </p:tgtEl>
                  </p:cond>
                </p:stCondLst>
                <p:childTnLst>
                  <p:par>
                    <p:cTn id="21" fill="hold">
                      <p:stCondLst>
                        <p:cond delay="0" evt="onClick">
                          <p:tgtEl>
                            <p:spTgt spid="149"/>
                          </p:tgtEl>
                        </p:cond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8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udio>
                                      <p:cMediaNode>
                                        <p:cTn>
                                          <p:stCondLst>
                                            <p:cond delay="0" evt="begin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delay="0" evt="onStopAudio"/>
                                          </p:endCondLst>
                                        </p:cTn>
                                        <p:tgtEl>
                                          <p:sndTgt r:embed="rId14" name="audio1.wav"/>
                                        </p:tgtEl>
                                      </p:cMediaNode>
                                    </p:audio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29" restart="whenNotActive" nodeType="interactiveSeq" fill="hold">
                <p:stCondLst>
                  <p:cond delay="0" evt="onClick">
                    <p:tgtEl>
                      <p:spTgt spid="150"/>
                    </p:tgtEl>
                  </p:cond>
                </p:stCondLst>
                <p:childTnLst>
                  <p:par>
                    <p:cTn id="30" fill="hold">
                      <p:stCondLst>
                        <p:cond delay="0" evt="onClick">
                          <p:tgtEl>
                            <p:spTgt spid="150"/>
                          </p:tgtEl>
                        </p:cond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udio>
                                      <p:cMediaNode>
                                        <p:cTn>
                                          <p:stCondLst>
                                            <p:cond delay="0" evt="begin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delay="0" evt="onStopAudio"/>
                                          </p:endCondLst>
                                        </p:cTn>
                                        <p:tgtEl>
                                          <p:sndTgt r:embed="rId15" name="audio1.wav"/>
                                        </p:tgtEl>
                                      </p:cMediaNode>
                                    </p:audio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38" restart="whenNotActive" nodeType="interactiveSeq" fill="hold">
                <p:stCondLst>
                  <p:cond delay="0" evt="onClick">
                    <p:tgtEl>
                      <p:spTgt spid="152"/>
                    </p:tgtEl>
                  </p:cond>
                </p:stCondLst>
                <p:childTnLst>
                  <p:par>
                    <p:cTn id="39" fill="hold">
                      <p:stCondLst>
                        <p:cond delay="0" evt="onClick">
                          <p:tgtEl>
                            <p:spTgt spid="152"/>
                          </p:tgtEl>
                        </p:cond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6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udio>
                                      <p:cMediaNode>
                                        <p:cTn>
                                          <p:stCondLst>
                                            <p:cond delay="0" evt="begin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delay="0" evt="onStopAudio"/>
                                          </p:endCondLst>
                                        </p:cTn>
                                        <p:tgtEl>
                                          <p:sndTgt r:embed="rId16" name="audio1.wav"/>
                                        </p:tgtEl>
                                      </p:cMediaNode>
                                    </p:audio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47" restart="whenNotActive" nodeType="interactiveSeq" fill="hold">
                <p:stCondLst>
                  <p:cond delay="0" evt="onClick">
                    <p:tgtEl>
                      <p:spTgt spid="151"/>
                    </p:tgtEl>
                  </p:cond>
                </p:stCondLst>
                <p:childTnLst>
                  <p:par>
                    <p:cTn id="48" fill="hold">
                      <p:stCondLst>
                        <p:cond delay="0" evt="onClick">
                          <p:tgtEl>
                            <p:spTgt spid="151"/>
                          </p:tgtEl>
                        </p:cond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5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udio>
                                      <p:cMediaNode>
                                        <p:cTn>
                                          <p:stCondLst>
                                            <p:cond delay="0" evt="begin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delay="0" evt="onStopAudio"/>
                                          </p:endCondLst>
                                        </p:cTn>
                                        <p:tgtEl>
                                          <p:sndTgt r:embed="rId17" name="audio1.wav"/>
                                        </p:tgtEl>
                                      </p:cMediaNode>
                                    </p:audio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56" restart="whenNotActive" nodeType="interactiveSeq" fill="hold">
                <p:stCondLst>
                  <p:cond delay="0" evt="onClick">
                    <p:tgtEl>
                      <p:spTgt spid="146"/>
                    </p:tgtEl>
                  </p:cond>
                </p:stCondLst>
                <p:childTnLst>
                  <p:par>
                    <p:cTn id="57" fill="hold">
                      <p:stCondLst>
                        <p:cond delay="0" evt="onClick">
                          <p:tgtEl>
                            <p:spTgt spid="146"/>
                          </p:tgtEl>
                        </p:cond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4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udio>
                                      <p:cMediaNode>
                                        <p:cTn>
                                          <p:stCondLst>
                                            <p:cond delay="0" evt="begin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delay="0" evt="onStopAudio"/>
                                          </p:endCondLst>
                                        </p:cTn>
                                        <p:tgtEl>
                                          <p:sndTgt r:embed="rId18" name="audio1.wav"/>
                                        </p:tgtEl>
                                      </p:cMediaNode>
                                    </p:audio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65" restart="whenNotActive" nodeType="interactiveSeq" fill="hold">
                <p:stCondLst>
                  <p:cond delay="0" evt="onClick">
                    <p:tgtEl>
                      <p:spTgt spid="154"/>
                    </p:tgtEl>
                  </p:cond>
                </p:stCondLst>
                <p:childTnLst>
                  <p:par>
                    <p:cTn id="66" fill="hold">
                      <p:stCondLst>
                        <p:cond delay="0" evt="onClick">
                          <p:tgtEl>
                            <p:spTgt spid="154"/>
                          </p:tgtEl>
                        </p:cond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udio>
                                      <p:cMediaNode>
                                        <p:cTn>
                                          <p:stCondLst>
                                            <p:cond delay="0" evt="begin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delay="0" evt="onStopAudio"/>
                                          </p:endCondLst>
                                        </p:cTn>
                                        <p:tgtEl>
                                          <p:sndTgt r:embed="rId19" name="audio1.wav"/>
                                        </p:tgtEl>
                                      </p:cMediaNode>
                                    </p:audio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74" restart="whenNotActive" nodeType="interactiveSeq" fill="hold">
                <p:stCondLst>
                  <p:cond delay="0" evt="onClick">
                    <p:tgtEl>
                      <p:spTgt spid="153"/>
                    </p:tgtEl>
                  </p:cond>
                </p:stCondLst>
                <p:childTnLst>
                  <p:par>
                    <p:cTn id="75" fill="hold">
                      <p:stCondLst>
                        <p:cond delay="0" evt="onClick">
                          <p:tgtEl>
                            <p:spTgt spid="153"/>
                          </p:tgtEl>
                        </p:cond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udio>
                                      <p:cMediaNode>
                                        <p:cTn>
                                          <p:stCondLst>
                                            <p:cond delay="0" evt="begin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delay="0" evt="onStopAudio"/>
                                          </p:endCondLst>
                                        </p:cTn>
                                        <p:tgtEl>
                                          <p:sndTgt r:embed="rId20" name="audio1.wav"/>
                                        </p:tgtEl>
                                      </p:cMediaNode>
                                    </p:audio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83" restart="whenNotActive" nodeType="interactiveSeq" fill="hold">
                <p:stCondLst>
                  <p:cond delay="0" evt="onClick">
                    <p:tgtEl>
                      <p:spTgt spid="156"/>
                    </p:tgtEl>
                  </p:cond>
                </p:stCondLst>
                <p:childTnLst>
                  <p:par>
                    <p:cTn id="84" fill="hold">
                      <p:stCondLst>
                        <p:cond delay="0" evt="onClick">
                          <p:tgtEl>
                            <p:spTgt spid="156"/>
                          </p:tgtEl>
                        </p:cond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1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udio>
                                      <p:cMediaNode>
                                        <p:cTn>
                                          <p:stCondLst>
                                            <p:cond delay="0" evt="begin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delay="0" evt="onStopAudio"/>
                                          </p:endCondLst>
                                        </p:cTn>
                                        <p:tgtEl>
                                          <p:sndTgt r:embed="rId21" name="audio1.wav"/>
                                        </p:tgtEl>
                                      </p:cMediaNode>
                                    </p:audio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92" restart="whenNotActive" nodeType="interactiveSeq" fill="hold">
                <p:stCondLst>
                  <p:cond delay="0" evt="onClick">
                    <p:tgtEl>
                      <p:spTgt spid="155"/>
                    </p:tgtEl>
                  </p:cond>
                </p:stCondLst>
                <p:childTnLst>
                  <p:par>
                    <p:cTn id="93" fill="hold">
                      <p:stCondLst>
                        <p:cond delay="0" evt="onClick">
                          <p:tgtEl>
                            <p:spTgt spid="155"/>
                          </p:tgtEl>
                        </p:cond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0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udio>
                                      <p:cMediaNode>
                                        <p:cTn>
                                          <p:stCondLst>
                                            <p:cond delay="0" evt="begin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delay="0" evt="onStopAudio"/>
                                          </p:endCondLst>
                                        </p:cTn>
                                        <p:tgtEl>
                                          <p:sndTgt r:embed="rId22" name="audio1.wav"/>
                                        </p:tgtEl>
                                      </p:cMediaNode>
                                    </p:audio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Заголовок 1"/>
          <p:cNvSpPr txBox="1"/>
          <p:nvPr/>
        </p:nvSpPr>
        <p:spPr>
          <a:xfrm>
            <a:off x="343080" y="366120"/>
            <a:ext cx="6171840" cy="1523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4c8ddc"/>
                </a:solidFill>
                <a:latin typeface="Calibri"/>
              </a:rPr>
              <a:t>Интернет-источники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TextBox 2"/>
          <p:cNvSpPr/>
          <p:nvPr/>
        </p:nvSpPr>
        <p:spPr>
          <a:xfrm>
            <a:off x="496080" y="1691640"/>
            <a:ext cx="5812920" cy="173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6666ff"/>
                </a:solidFill>
                <a:uFillTx/>
                <a:latin typeface="Calibri"/>
                <a:hlinkClick r:id="rId1"/>
              </a:rPr>
              <a:t>Фон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6666ff"/>
                </a:solidFill>
                <a:uFillTx/>
                <a:latin typeface="Calibri"/>
                <a:hlinkClick r:id="rId2"/>
              </a:rPr>
              <a:t>Дед Мороз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6666ff"/>
                </a:solidFill>
                <a:uFillTx/>
                <a:latin typeface="Calibri"/>
                <a:hlinkClick r:id="rId3"/>
              </a:rPr>
              <a:t>Дед Мороз на лыжах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6666ff"/>
                </a:solidFill>
                <a:uFillTx/>
                <a:latin typeface="Calibri"/>
                <a:hlinkClick r:id="rId4"/>
              </a:rPr>
              <a:t>Снеговик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3333cc"/>
                </a:solidFill>
                <a:latin typeface="Calibri"/>
              </a:rPr>
              <a:t>Несуразности (скан) – Коллекция идей.- 2015. -№ 24. – С.13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60" name="Умножение 3"/>
          <p:cNvSpPr/>
          <p:nvPr/>
        </p:nvSpPr>
        <p:spPr>
          <a:xfrm>
            <a:off x="6442560" y="108720"/>
            <a:ext cx="395640" cy="395640"/>
          </a:xfrm>
          <a:prstGeom prst="mathMultiply">
            <a:avLst>
              <a:gd name="adj1" fmla="val 23520"/>
            </a:avLst>
          </a:prstGeom>
          <a:solidFill>
            <a:srgbClr val="c0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Выгнутая вниз стрелка 4"/>
          <p:cNvSpPr/>
          <p:nvPr/>
        </p:nvSpPr>
        <p:spPr>
          <a:xfrm>
            <a:off x="3285000" y="8100360"/>
            <a:ext cx="1007640" cy="73116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c0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Application>LibreOffice/7.1.6.2$Windows_X86_64 LibreOffice_project/0e133318fcee89abacd6a7d077e292f1145735c3</Application>
  <AppVersion>15.0000</AppVersion>
  <Words>84</Words>
  <Paragraphs>15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2016-11-11T12:53:16Z</dcterms:created>
  <dc:creator>Администратор</dc:creator>
  <dc:description/>
  <dc:language>ru-RU</dc:language>
  <cp:lastModifiedBy/>
  <dcterms:modified xsi:type="dcterms:W3CDTF">2021-12-19T16:20:11Z</dcterms:modified>
  <cp:revision>15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1</vt:i4>
  </property>
  <property fmtid="{D5CDD505-2E9C-101B-9397-08002B2CF9AE}" pid="3" name="PresentationFormat">
    <vt:lpwstr>Экран (4:3)</vt:lpwstr>
  </property>
  <property fmtid="{D5CDD505-2E9C-101B-9397-08002B2CF9AE}" pid="4" name="Slides">
    <vt:i4>4</vt:i4>
  </property>
</Properties>
</file>