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jpeg" ContentType="image/jpeg"/>
  <Override PartName="/ppt/media/image2.jpeg" ContentType="image/jpeg"/>
  <Override PartName="/ppt/media/image8.png" ContentType="image/png"/>
  <Override PartName="/ppt/media/image3.jpeg" ContentType="image/jpeg"/>
  <Override PartName="/ppt/media/image4.jpeg" ContentType="image/jpeg"/>
  <Override PartName="/ppt/media/image5.jpeg" ContentType="image/jpeg"/>
  <Override PartName="/ppt/media/image7.png" ContentType="image/png"/>
  <Override PartName="/ppt/media/image6.jpeg" ContentType="image/jpeg"/>
  <Override PartName="/ppt/media/image21.png" ContentType="image/png"/>
  <Override PartName="/ppt/media/image9.png" ContentType="image/png"/>
  <Override PartName="/ppt/media/image10.jpeg" ContentType="image/jpeg"/>
  <Override PartName="/ppt/media/image11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audio2.wav" ContentType="audio/x-wav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54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Рамка 6"/>
          <p:cNvSpPr/>
          <p:nvPr/>
        </p:nvSpPr>
        <p:spPr>
          <a:xfrm>
            <a:off x="0" y="0"/>
            <a:ext cx="9143640" cy="5143320"/>
          </a:xfrm>
          <a:prstGeom prst="frame">
            <a:avLst>
              <a:gd name="adj1" fmla="val 2311"/>
            </a:avLst>
          </a:prstGeom>
          <a:blipFill rotWithShape="0">
            <a:blip r:embed="rId3"/>
            <a:srcRect/>
            <a:stretch/>
          </a:blipFill>
          <a:ln w="57150">
            <a:solidFill>
              <a:srgbClr val="4bacc6">
                <a:lumMod val="60000"/>
                <a:lumOff val="40000"/>
              </a:srgbClr>
            </a:solidFill>
            <a:round/>
          </a:ln>
          <a:effectLst>
            <a:outerShdw algn="ctr" blurRad="4428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31C67D59-CB4A-4065-AE00-43CE300C502F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18.12.21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EA2F214-DD5C-428A-9ED3-EC650FF6C11B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54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Рамка 6"/>
          <p:cNvSpPr/>
          <p:nvPr/>
        </p:nvSpPr>
        <p:spPr>
          <a:xfrm>
            <a:off x="0" y="0"/>
            <a:ext cx="9143640" cy="5143320"/>
          </a:xfrm>
          <a:prstGeom prst="frame">
            <a:avLst>
              <a:gd name="adj1" fmla="val 2311"/>
            </a:avLst>
          </a:prstGeom>
          <a:blipFill rotWithShape="0">
            <a:blip r:embed="rId3"/>
            <a:srcRect/>
            <a:stretch/>
          </a:blipFill>
          <a:ln w="57150">
            <a:solidFill>
              <a:srgbClr val="4bacc6">
                <a:lumMod val="60000"/>
                <a:lumOff val="40000"/>
              </a:srgbClr>
            </a:solidFill>
            <a:round/>
          </a:ln>
          <a:effectLst>
            <a:outerShdw algn="ctr" blurRad="4428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PlaceHolder 1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737A6268-4A35-4431-A76A-6688D682F79C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18.12.21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190E5A5-7EAB-4358-96EA-A1B1B0239747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54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Рамка 6"/>
          <p:cNvSpPr/>
          <p:nvPr/>
        </p:nvSpPr>
        <p:spPr>
          <a:xfrm>
            <a:off x="0" y="0"/>
            <a:ext cx="9143640" cy="5143320"/>
          </a:xfrm>
          <a:prstGeom prst="frame">
            <a:avLst>
              <a:gd name="adj1" fmla="val 2311"/>
            </a:avLst>
          </a:prstGeom>
          <a:blipFill rotWithShape="0">
            <a:blip r:embed="rId3"/>
            <a:srcRect/>
            <a:stretch/>
          </a:blipFill>
          <a:ln w="57150">
            <a:solidFill>
              <a:srgbClr val="4bacc6">
                <a:lumMod val="60000"/>
                <a:lumOff val="40000"/>
              </a:srgbClr>
            </a:solidFill>
            <a:round/>
          </a:ln>
          <a:effectLst>
            <a:outerShdw algn="ctr" blurRad="4428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9240" cy="85680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dt"/>
          </p:nvPr>
        </p:nvSpPr>
        <p:spPr>
          <a:xfrm>
            <a:off x="45720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DEFB00DD-9357-471B-B7AA-192BCC302416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18.12.21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ftr"/>
          </p:nvPr>
        </p:nvSpPr>
        <p:spPr>
          <a:xfrm>
            <a:off x="3124080" y="4767120"/>
            <a:ext cx="2895120" cy="2736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sldNum"/>
          </p:nvPr>
        </p:nvSpPr>
        <p:spPr>
          <a:xfrm>
            <a:off x="6553080" y="4767120"/>
            <a:ext cx="2133360" cy="27360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DB5229F-6B32-4FF8-B998-87527F690F3A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audio" Target="../media/audio2.wav"/><Relationship Id="rId14" Type="http://schemas.openxmlformats.org/officeDocument/2006/relationships/audio" Target="../media/audio2.wav"/><Relationship Id="rId15" Type="http://schemas.openxmlformats.org/officeDocument/2006/relationships/audio" Target="../media/audio2.wav"/><Relationship Id="rId16" Type="http://schemas.openxmlformats.org/officeDocument/2006/relationships/audio" Target="../media/audio2.wav"/><Relationship Id="rId17" Type="http://schemas.openxmlformats.org/officeDocument/2006/relationships/audio" Target="../media/audio2.wav"/><Relationship Id="rId18" Type="http://schemas.openxmlformats.org/officeDocument/2006/relationships/audio" Target="../media/audio2.wav"/><Relationship Id="rId19" Type="http://schemas.openxmlformats.org/officeDocument/2006/relationships/audio" Target="../media/audio2.wav"/><Relationship Id="rId20" Type="http://schemas.openxmlformats.org/officeDocument/2006/relationships/audio" Target="../media/audio2.wav"/><Relationship Id="rId21" Type="http://schemas.openxmlformats.org/officeDocument/2006/relationships/audio" Target="../media/audio2.wav"/><Relationship Id="rId22" Type="http://schemas.openxmlformats.org/officeDocument/2006/relationships/audio" Target="../media/audio2.wav"/><Relationship Id="rId2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Прямоугольник 4"/>
          <p:cNvSpPr/>
          <p:nvPr/>
        </p:nvSpPr>
        <p:spPr>
          <a:xfrm>
            <a:off x="1357200" y="2000160"/>
            <a:ext cx="6714720" cy="1189080"/>
          </a:xfrm>
          <a:prstGeom prst="rect">
            <a:avLst/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noFill/>
          </a:ln>
          <a:effectLst>
            <a:outerShdw algn="ctr" blurRad="4428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>
            <a:spAutoFit/>
            <a:scene3d>
              <a:camera prst="orthographicFront">
                <a:rot lat="0" lon="0" rev="0"/>
              </a:camera>
              <a:lightRig dir="t" rig="balanced">
                <a:rot lat="0" lon="0" rev="8700000"/>
              </a:lightRig>
            </a:scene3d>
            <a:sp3d>
              <a:bevelT w="190500" h="38100"/>
            </a:sp3d>
          </a:bodyPr>
          <a:p>
            <a:pPr algn="ctr">
              <a:lnSpc>
                <a:spcPct val="100000"/>
              </a:lnSpc>
            </a:pPr>
            <a:r>
              <a:rPr b="1" lang="ru-RU" sz="3600" spc="-1" strike="noStrike" cap="all">
                <a:solidFill>
                  <a:srgbClr val="001747"/>
                </a:solidFill>
                <a:latin typeface="Times New Roman"/>
              </a:rPr>
              <a:t>Игра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 cap="all">
                <a:solidFill>
                  <a:srgbClr val="001747"/>
                </a:solidFill>
                <a:latin typeface="Times New Roman"/>
              </a:rPr>
              <a:t> </a:t>
            </a:r>
            <a:r>
              <a:rPr b="1" lang="ru-RU" sz="3600" spc="-1" strike="noStrike" cap="all">
                <a:solidFill>
                  <a:srgbClr val="001747"/>
                </a:solidFill>
                <a:latin typeface="Times New Roman"/>
              </a:rPr>
              <a:t>«Найди 10 отличий»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126" name="Picture 6" descr="http://fabricheva.com.ua/wp-content/uploads/2014/12/elshar186.png"/>
          <p:cNvPicPr/>
          <p:nvPr/>
        </p:nvPicPr>
        <p:blipFill>
          <a:blip r:embed="rId1"/>
          <a:stretch/>
        </p:blipFill>
        <p:spPr>
          <a:xfrm>
            <a:off x="1285920" y="142920"/>
            <a:ext cx="2142720" cy="1308960"/>
          </a:xfrm>
          <a:prstGeom prst="rect">
            <a:avLst/>
          </a:prstGeom>
          <a:ln w="0">
            <a:noFill/>
          </a:ln>
        </p:spPr>
      </p:pic>
      <p:pic>
        <p:nvPicPr>
          <p:cNvPr id="127" name="Picture 10" descr="http://www.cliparthut.com/clip-arts/821/santa-claus-clipart-christmas-png-821030.png"/>
          <p:cNvPicPr/>
          <p:nvPr/>
        </p:nvPicPr>
        <p:blipFill>
          <a:blip r:embed="rId2"/>
          <a:stretch/>
        </p:blipFill>
        <p:spPr>
          <a:xfrm>
            <a:off x="285840" y="3402360"/>
            <a:ext cx="1714320" cy="1669320"/>
          </a:xfrm>
          <a:prstGeom prst="rect">
            <a:avLst/>
          </a:prstGeom>
          <a:ln w="0">
            <a:noFill/>
          </a:ln>
        </p:spPr>
      </p:pic>
      <p:sp>
        <p:nvSpPr>
          <p:cNvPr id="128" name="AutoShape 4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Прямоугольник 5"/>
          <p:cNvSpPr/>
          <p:nvPr/>
        </p:nvSpPr>
        <p:spPr>
          <a:xfrm>
            <a:off x="214200" y="214200"/>
            <a:ext cx="785520" cy="481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Прямоугольник 6"/>
          <p:cNvSpPr/>
          <p:nvPr/>
        </p:nvSpPr>
        <p:spPr>
          <a:xfrm>
            <a:off x="6643800" y="2143080"/>
            <a:ext cx="785520" cy="481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Прямоугольник 8"/>
          <p:cNvSpPr/>
          <p:nvPr/>
        </p:nvSpPr>
        <p:spPr>
          <a:xfrm>
            <a:off x="4714920" y="2946960"/>
            <a:ext cx="785520" cy="481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Прямоугольник 11"/>
          <p:cNvSpPr/>
          <p:nvPr/>
        </p:nvSpPr>
        <p:spPr>
          <a:xfrm>
            <a:off x="5072040" y="1500120"/>
            <a:ext cx="785520" cy="481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3" name="Picture 10" descr="http://www.cliparthut.com/clip-arts/821/santa-claus-clipart-christmas-png-821030.png"/>
          <p:cNvPicPr/>
          <p:nvPr/>
        </p:nvPicPr>
        <p:blipFill>
          <a:blip r:embed="rId1"/>
          <a:stretch/>
        </p:blipFill>
        <p:spPr>
          <a:xfrm>
            <a:off x="285840" y="3402360"/>
            <a:ext cx="1714320" cy="1669320"/>
          </a:xfrm>
          <a:prstGeom prst="rect">
            <a:avLst/>
          </a:prstGeom>
          <a:ln w="0">
            <a:noFill/>
          </a:ln>
        </p:spPr>
      </p:pic>
      <p:sp>
        <p:nvSpPr>
          <p:cNvPr id="134" name="Вертикальный свиток 17"/>
          <p:cNvSpPr/>
          <p:nvPr/>
        </p:nvSpPr>
        <p:spPr>
          <a:xfrm>
            <a:off x="2071800" y="214200"/>
            <a:ext cx="5857560" cy="4571640"/>
          </a:xfrm>
          <a:prstGeom prst="verticalScroll">
            <a:avLst>
              <a:gd name="adj" fmla="val 12500"/>
            </a:avLst>
          </a:prstGeom>
          <a:solidFill>
            <a:srgbClr val="74fcf9"/>
          </a:solidFill>
          <a:ln>
            <a:solidFill>
              <a:srgbClr val="4bacc6">
                <a:lumMod val="7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2060"/>
                </a:solidFill>
                <a:latin typeface="Calibri"/>
              </a:rPr>
              <a:t>Друзья!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2060"/>
                </a:solidFill>
                <a:latin typeface="Calibri"/>
              </a:rPr>
              <a:t>Рассмотрите рисунки, сравните их и найдите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002060"/>
                </a:solidFill>
                <a:latin typeface="Calibri"/>
              </a:rPr>
              <a:t> </a:t>
            </a:r>
            <a:r>
              <a:rPr b="0" lang="ru-RU" sz="3600" spc="-1" strike="noStrike">
                <a:solidFill>
                  <a:srgbClr val="002060"/>
                </a:solidFill>
                <a:latin typeface="Calibri"/>
              </a:rPr>
              <a:t>10 отличий, для этого кликните мышкой по отличию на верхнем и нижнем рисунках.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http://cdn1.imgbb.ru/user/33/330893/201407/dfd4b1316d52c5baa0d10aea6ad23b13.jpg"/>
          <p:cNvPicPr/>
          <p:nvPr/>
        </p:nvPicPr>
        <p:blipFill>
          <a:blip r:embed="rId1"/>
          <a:srcRect l="4515" t="2171" r="3363" b="52231"/>
          <a:stretch/>
        </p:blipFill>
        <p:spPr>
          <a:xfrm>
            <a:off x="142920" y="142920"/>
            <a:ext cx="4449600" cy="2928600"/>
          </a:xfrm>
          <a:prstGeom prst="rect">
            <a:avLst/>
          </a:prstGeom>
          <a:ln w="57150">
            <a:solidFill>
              <a:srgbClr val="4f81bd"/>
            </a:solidFill>
            <a:round/>
          </a:ln>
        </p:spPr>
      </p:pic>
      <p:pic>
        <p:nvPicPr>
          <p:cNvPr id="136" name="Picture 4" descr="http://cdn1.imgbb.ru/user/33/330893/201407/dfd4b1316d52c5baa0d10aea6ad23b13.jpg"/>
          <p:cNvPicPr/>
          <p:nvPr/>
        </p:nvPicPr>
        <p:blipFill>
          <a:blip r:embed="rId2"/>
          <a:srcRect l="4401" t="51026" r="3272" b="2291"/>
          <a:stretch/>
        </p:blipFill>
        <p:spPr>
          <a:xfrm>
            <a:off x="4645080" y="2071800"/>
            <a:ext cx="4355640" cy="2928600"/>
          </a:xfrm>
          <a:prstGeom prst="rect">
            <a:avLst/>
          </a:prstGeom>
          <a:ln w="57150">
            <a:solidFill>
              <a:srgbClr val="4f81bd"/>
            </a:solidFill>
            <a:round/>
          </a:ln>
        </p:spPr>
      </p:pic>
      <p:pic>
        <p:nvPicPr>
          <p:cNvPr id="137" name="Picture 6" descr="http://fabricheva.com.ua/wp-content/uploads/2014/12/elshar186.png"/>
          <p:cNvPicPr/>
          <p:nvPr/>
        </p:nvPicPr>
        <p:blipFill>
          <a:blip r:embed="rId3"/>
          <a:srcRect l="27656" t="0" r="38767" b="0"/>
          <a:stretch/>
        </p:blipFill>
        <p:spPr>
          <a:xfrm>
            <a:off x="4929120" y="71280"/>
            <a:ext cx="745560" cy="1356840"/>
          </a:xfrm>
          <a:prstGeom prst="rect">
            <a:avLst/>
          </a:prstGeom>
          <a:ln w="0">
            <a:noFill/>
          </a:ln>
        </p:spPr>
      </p:pic>
      <p:pic>
        <p:nvPicPr>
          <p:cNvPr id="138" name="Picture 6" descr="http://fabricheva.com.ua/wp-content/uploads/2014/12/elshar186.png"/>
          <p:cNvPicPr/>
          <p:nvPr/>
        </p:nvPicPr>
        <p:blipFill>
          <a:blip r:embed="rId4"/>
          <a:srcRect l="63216" t="35558" r="0" b="0"/>
          <a:stretch/>
        </p:blipFill>
        <p:spPr>
          <a:xfrm>
            <a:off x="6786720" y="142920"/>
            <a:ext cx="1329840" cy="1423440"/>
          </a:xfrm>
          <a:prstGeom prst="rect">
            <a:avLst/>
          </a:prstGeom>
          <a:ln w="0">
            <a:noFill/>
          </a:ln>
        </p:spPr>
      </p:pic>
      <p:sp>
        <p:nvSpPr>
          <p:cNvPr id="139" name="Овал 6"/>
          <p:cNvSpPr/>
          <p:nvPr/>
        </p:nvSpPr>
        <p:spPr>
          <a:xfrm>
            <a:off x="2857320" y="214200"/>
            <a:ext cx="356760" cy="428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0" name="Picture 6" descr="http://fabricheva.com.ua/wp-content/uploads/2014/12/elshar186.png"/>
          <p:cNvPicPr/>
          <p:nvPr/>
        </p:nvPicPr>
        <p:blipFill>
          <a:blip r:embed="rId5"/>
          <a:srcRect l="0" t="42030" r="68397" b="0"/>
          <a:stretch/>
        </p:blipFill>
        <p:spPr>
          <a:xfrm>
            <a:off x="6357960" y="714240"/>
            <a:ext cx="713880" cy="800280"/>
          </a:xfrm>
          <a:prstGeom prst="rect">
            <a:avLst/>
          </a:prstGeom>
          <a:ln w="0">
            <a:noFill/>
          </a:ln>
        </p:spPr>
      </p:pic>
      <p:sp>
        <p:nvSpPr>
          <p:cNvPr id="141" name="Овал 8"/>
          <p:cNvSpPr/>
          <p:nvPr/>
        </p:nvSpPr>
        <p:spPr>
          <a:xfrm>
            <a:off x="2857320" y="642960"/>
            <a:ext cx="213840" cy="3567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Овал 9"/>
          <p:cNvSpPr/>
          <p:nvPr/>
        </p:nvSpPr>
        <p:spPr>
          <a:xfrm>
            <a:off x="2571840" y="642960"/>
            <a:ext cx="213840" cy="2854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3" name="Picture 2" descr="http://multiskazka.com/upload/203450_1383759290.png"/>
          <p:cNvPicPr/>
          <p:nvPr/>
        </p:nvPicPr>
        <p:blipFill>
          <a:blip r:embed="rId6"/>
          <a:stretch/>
        </p:blipFill>
        <p:spPr>
          <a:xfrm>
            <a:off x="5786280" y="71280"/>
            <a:ext cx="748800" cy="1428480"/>
          </a:xfrm>
          <a:prstGeom prst="rect">
            <a:avLst/>
          </a:prstGeom>
          <a:ln w="0">
            <a:noFill/>
          </a:ln>
        </p:spPr>
      </p:pic>
      <p:sp>
        <p:nvSpPr>
          <p:cNvPr id="144" name="Овал 11"/>
          <p:cNvSpPr/>
          <p:nvPr/>
        </p:nvSpPr>
        <p:spPr>
          <a:xfrm>
            <a:off x="3571920" y="500040"/>
            <a:ext cx="285480" cy="428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Овал 12"/>
          <p:cNvSpPr/>
          <p:nvPr/>
        </p:nvSpPr>
        <p:spPr>
          <a:xfrm>
            <a:off x="1357200" y="2571840"/>
            <a:ext cx="356760" cy="2854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6" name="Picture 4" descr="http://img0.liveinternet.ru/images/attach/c/0/118/158/118158324_0_7cf28_8161cb03_orig.png"/>
          <p:cNvPicPr/>
          <p:nvPr/>
        </p:nvPicPr>
        <p:blipFill>
          <a:blip r:embed="rId7"/>
          <a:stretch/>
        </p:blipFill>
        <p:spPr>
          <a:xfrm>
            <a:off x="3884400" y="3143160"/>
            <a:ext cx="667440" cy="928440"/>
          </a:xfrm>
          <a:prstGeom prst="rect">
            <a:avLst/>
          </a:prstGeom>
          <a:ln w="0">
            <a:noFill/>
          </a:ln>
        </p:spPr>
      </p:pic>
      <p:sp>
        <p:nvSpPr>
          <p:cNvPr id="147" name="Овал 14"/>
          <p:cNvSpPr/>
          <p:nvPr/>
        </p:nvSpPr>
        <p:spPr>
          <a:xfrm>
            <a:off x="8215200" y="2571840"/>
            <a:ext cx="285480" cy="428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8" name="Picture 8" descr="http://pngimg.com/upload/christmas_PNG3757.png"/>
          <p:cNvPicPr/>
          <p:nvPr/>
        </p:nvPicPr>
        <p:blipFill>
          <a:blip r:embed="rId8"/>
          <a:stretch/>
        </p:blipFill>
        <p:spPr>
          <a:xfrm>
            <a:off x="1643040" y="3071880"/>
            <a:ext cx="1265040" cy="928440"/>
          </a:xfrm>
          <a:prstGeom prst="rect">
            <a:avLst/>
          </a:prstGeom>
          <a:ln w="0">
            <a:noFill/>
          </a:ln>
        </p:spPr>
      </p:pic>
      <p:sp>
        <p:nvSpPr>
          <p:cNvPr id="149" name="Овал 16"/>
          <p:cNvSpPr/>
          <p:nvPr/>
        </p:nvSpPr>
        <p:spPr>
          <a:xfrm>
            <a:off x="4929120" y="4500720"/>
            <a:ext cx="356760" cy="2854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0" name="Picture 10" descr="http://www.cliparthut.com/clip-arts/821/santa-claus-clipart-christmas-png-821030.png"/>
          <p:cNvPicPr/>
          <p:nvPr/>
        </p:nvPicPr>
        <p:blipFill>
          <a:blip r:embed="rId9"/>
          <a:stretch/>
        </p:blipFill>
        <p:spPr>
          <a:xfrm>
            <a:off x="285840" y="3402360"/>
            <a:ext cx="1714320" cy="1669320"/>
          </a:xfrm>
          <a:prstGeom prst="rect">
            <a:avLst/>
          </a:prstGeom>
          <a:ln w="0">
            <a:noFill/>
          </a:ln>
        </p:spPr>
      </p:pic>
      <p:pic>
        <p:nvPicPr>
          <p:cNvPr id="151" name="Picture 2" descr="http://boombob.ru/img/picture/Oct/10/7bd25ec655d9565821a82d7d137ccd15/1.jpg"/>
          <p:cNvPicPr/>
          <p:nvPr/>
        </p:nvPicPr>
        <p:blipFill>
          <a:blip r:embed="rId10"/>
          <a:srcRect l="0" t="0" r="68251" b="49592"/>
          <a:stretch/>
        </p:blipFill>
        <p:spPr>
          <a:xfrm>
            <a:off x="142920" y="3052800"/>
            <a:ext cx="499680" cy="732960"/>
          </a:xfrm>
          <a:prstGeom prst="rect">
            <a:avLst/>
          </a:prstGeom>
          <a:ln w="0">
            <a:noFill/>
          </a:ln>
        </p:spPr>
      </p:pic>
      <p:sp>
        <p:nvSpPr>
          <p:cNvPr id="152" name="Овал 19"/>
          <p:cNvSpPr/>
          <p:nvPr/>
        </p:nvSpPr>
        <p:spPr>
          <a:xfrm>
            <a:off x="8643960" y="4357800"/>
            <a:ext cx="356760" cy="2854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Овал 20"/>
          <p:cNvSpPr/>
          <p:nvPr/>
        </p:nvSpPr>
        <p:spPr>
          <a:xfrm>
            <a:off x="7715160" y="3714840"/>
            <a:ext cx="285480" cy="21384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4" name="Picture 2" descr="http://boombob.ru/img/picture/Oct/10/7bd25ec655d9565821a82d7d137ccd15/1.jpg"/>
          <p:cNvPicPr/>
          <p:nvPr/>
        </p:nvPicPr>
        <p:blipFill>
          <a:blip r:embed="rId11"/>
          <a:stretch/>
        </p:blipFill>
        <p:spPr>
          <a:xfrm>
            <a:off x="3000240" y="3071880"/>
            <a:ext cx="632880" cy="870480"/>
          </a:xfrm>
          <a:prstGeom prst="rect">
            <a:avLst/>
          </a:prstGeom>
          <a:ln w="0">
            <a:noFill/>
          </a:ln>
        </p:spPr>
      </p:pic>
      <p:sp>
        <p:nvSpPr>
          <p:cNvPr id="155" name="Овал 22"/>
          <p:cNvSpPr/>
          <p:nvPr/>
        </p:nvSpPr>
        <p:spPr>
          <a:xfrm>
            <a:off x="5429160" y="2786040"/>
            <a:ext cx="356760" cy="2854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6" name="Picture 8" descr="http://img0.liveinternet.ru/images/attach/c/9/108/435/108435642_0_e2324_ca7503c4_L.png"/>
          <p:cNvPicPr/>
          <p:nvPr/>
        </p:nvPicPr>
        <p:blipFill>
          <a:blip r:embed="rId12"/>
          <a:stretch/>
        </p:blipFill>
        <p:spPr>
          <a:xfrm flipH="1">
            <a:off x="2214720" y="3644640"/>
            <a:ext cx="928440" cy="1342800"/>
          </a:xfrm>
          <a:prstGeom prst="rect">
            <a:avLst/>
          </a:prstGeom>
          <a:ln w="0">
            <a:noFill/>
          </a:ln>
        </p:spPr>
      </p:pic>
      <p:sp>
        <p:nvSpPr>
          <p:cNvPr id="157" name="Умножение 25"/>
          <p:cNvSpPr/>
          <p:nvPr/>
        </p:nvSpPr>
        <p:spPr>
          <a:xfrm>
            <a:off x="8358120" y="142920"/>
            <a:ext cx="571320" cy="49968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>
            <a:noFill/>
          </a:ln>
          <a:effectLst>
            <a:outerShdw algn="ctr" blurRad="44280" dir="5400000" dist="2808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Овал 37"/>
          <p:cNvSpPr/>
          <p:nvPr/>
        </p:nvSpPr>
        <p:spPr>
          <a:xfrm>
            <a:off x="4643280" y="1500120"/>
            <a:ext cx="539640" cy="53964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soft">
                <a:rot lat="0" lon="0" rev="0"/>
              </a:lightRig>
            </a:scene3d>
            <a:sp3d contourW="44450" prstMaterial="matte">
              <a:bevelT prst="artDeco" w="63500" h="63500"/>
              <a:contourClr>
                <a:srgbClr val="ffffff"/>
              </a:contourClr>
            </a:sp3d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Calibri"/>
              </a:rPr>
              <a:t>1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59" name="Овал 38"/>
          <p:cNvSpPr/>
          <p:nvPr/>
        </p:nvSpPr>
        <p:spPr>
          <a:xfrm>
            <a:off x="5032080" y="1500120"/>
            <a:ext cx="539640" cy="53964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soft">
                <a:rot lat="0" lon="0" rev="0"/>
              </a:lightRig>
            </a:scene3d>
            <a:sp3d contourW="44450" prstMaterial="matte">
              <a:bevelT prst="artDeco" w="63500" h="63500"/>
              <a:contourClr>
                <a:srgbClr val="ffffff"/>
              </a:contourClr>
            </a:sp3d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Calibri"/>
              </a:rPr>
              <a:t>2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0" name="Овал 39"/>
          <p:cNvSpPr/>
          <p:nvPr/>
        </p:nvSpPr>
        <p:spPr>
          <a:xfrm>
            <a:off x="5429160" y="1500120"/>
            <a:ext cx="539640" cy="53964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soft">
                <a:rot lat="0" lon="0" rev="0"/>
              </a:lightRig>
            </a:scene3d>
            <a:sp3d contourW="44450" prstMaterial="matte">
              <a:bevelT prst="artDeco" w="63500" h="63500"/>
              <a:contourClr>
                <a:srgbClr val="ffffff"/>
              </a:contourClr>
            </a:sp3d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Calibri"/>
              </a:rPr>
              <a:t>3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1" name="Овал 40"/>
          <p:cNvSpPr/>
          <p:nvPr/>
        </p:nvSpPr>
        <p:spPr>
          <a:xfrm>
            <a:off x="5817960" y="1500120"/>
            <a:ext cx="539640" cy="53964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soft">
                <a:rot lat="0" lon="0" rev="0"/>
              </a:lightRig>
            </a:scene3d>
            <a:sp3d contourW="44450" prstMaterial="matte">
              <a:bevelT prst="artDeco" w="63500" h="63500"/>
              <a:contourClr>
                <a:srgbClr val="ffffff"/>
              </a:contourClr>
            </a:sp3d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Calibri"/>
              </a:rPr>
              <a:t>4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2" name="Овал 41"/>
          <p:cNvSpPr/>
          <p:nvPr/>
        </p:nvSpPr>
        <p:spPr>
          <a:xfrm>
            <a:off x="6215040" y="1500120"/>
            <a:ext cx="539640" cy="53964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soft">
                <a:rot lat="0" lon="0" rev="0"/>
              </a:lightRig>
            </a:scene3d>
            <a:sp3d contourW="44450" prstMaterial="matte">
              <a:bevelT prst="artDeco" w="63500" h="63500"/>
              <a:contourClr>
                <a:srgbClr val="ffffff"/>
              </a:contourClr>
            </a:sp3d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Calibri"/>
              </a:rPr>
              <a:t>5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3" name="Овал 44"/>
          <p:cNvSpPr/>
          <p:nvPr/>
        </p:nvSpPr>
        <p:spPr>
          <a:xfrm>
            <a:off x="6643800" y="1500120"/>
            <a:ext cx="539640" cy="53964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soft">
                <a:rot lat="0" lon="0" rev="0"/>
              </a:lightRig>
            </a:scene3d>
            <a:sp3d contourW="44450" prstMaterial="matte">
              <a:bevelT prst="artDeco" w="63500" h="63500"/>
              <a:contourClr>
                <a:srgbClr val="ffffff"/>
              </a:contourClr>
            </a:sp3d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Calibri"/>
              </a:rPr>
              <a:t>6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4" name="Овал 45"/>
          <p:cNvSpPr/>
          <p:nvPr/>
        </p:nvSpPr>
        <p:spPr>
          <a:xfrm>
            <a:off x="7072200" y="1500120"/>
            <a:ext cx="539640" cy="53964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soft">
                <a:rot lat="0" lon="0" rev="0"/>
              </a:lightRig>
            </a:scene3d>
            <a:sp3d contourW="44450" prstMaterial="matte">
              <a:bevelT prst="artDeco" w="63500" h="63500"/>
              <a:contourClr>
                <a:srgbClr val="ffffff"/>
              </a:contourClr>
            </a:sp3d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Calibri"/>
              </a:rPr>
              <a:t>7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5" name="Овал 46"/>
          <p:cNvSpPr/>
          <p:nvPr/>
        </p:nvSpPr>
        <p:spPr>
          <a:xfrm>
            <a:off x="7500960" y="1500120"/>
            <a:ext cx="539640" cy="53964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soft">
                <a:rot lat="0" lon="0" rev="0"/>
              </a:lightRig>
            </a:scene3d>
            <a:sp3d contourW="44450" prstMaterial="matte">
              <a:bevelT prst="artDeco" w="63500" h="63500"/>
              <a:contourClr>
                <a:srgbClr val="ffffff"/>
              </a:contourClr>
            </a:sp3d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Calibri"/>
              </a:rPr>
              <a:t>8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6" name="Овал 42"/>
          <p:cNvSpPr/>
          <p:nvPr/>
        </p:nvSpPr>
        <p:spPr>
          <a:xfrm>
            <a:off x="7929720" y="1500120"/>
            <a:ext cx="539640" cy="53964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soft">
                <a:rot lat="0" lon="0" rev="0"/>
              </a:lightRig>
            </a:scene3d>
            <a:sp3d contourW="44450" prstMaterial="matte">
              <a:bevelT prst="artDeco" w="63500" h="63500"/>
              <a:contourClr>
                <a:srgbClr val="ffffff"/>
              </a:contourClr>
            </a:sp3d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ffffff"/>
                </a:solidFill>
                <a:latin typeface="Calibri"/>
              </a:rPr>
              <a:t>9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67" name="Овал 43"/>
          <p:cNvSpPr/>
          <p:nvPr/>
        </p:nvSpPr>
        <p:spPr>
          <a:xfrm>
            <a:off x="8358120" y="1500120"/>
            <a:ext cx="539640" cy="53964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algn="ctr" blurRad="10800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soft">
                <a:rot lat="0" lon="0" rev="0"/>
              </a:lightRig>
            </a:scene3d>
            <a:sp3d contourW="44450" prstMaterial="matte">
              <a:bevelT prst="artDeco" w="63500" h="63500"/>
              <a:contourClr>
                <a:srgbClr val="ffffff"/>
              </a:contourClr>
            </a:sp3d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Calibri"/>
              </a:rPr>
              <a:t>10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nodeType="interactiveSeq" fill="hold">
                <p:stCondLst>
                  <p:cond delay="0" evt="onClick">
                    <p:tgtEl>
                      <p:spTgt spid="139"/>
                    </p:tgtEl>
                  </p:cond>
                </p:stCondLst>
                <p:childTnLst>
                  <p:par>
                    <p:cTn id="3" fill="hold">
                      <p:stCondLst>
                        <p:cond delay="0" evt="onClick">
                          <p:tgtEl>
                            <p:spTgt spid="139"/>
                          </p:tgtEl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udio>
                                      <p:cMediaNode>
                                        <p:cTn>
                                          <p:stCondLst>
                                            <p:cond delay="0" evt="begin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delay="0" evt="onStopAudio"/>
                                          </p:endCondLst>
                                        </p:cTn>
                                        <p:tgtEl>
                                          <p:sndTgt r:embed="rId13" name="audio2.wav"/>
                                        </p:tgtEl>
                                      </p:cMediaNode>
                                    </p:audio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16" restart="whenNotActive" nodeType="interactiveSeq" fill="hold">
                <p:stCondLst>
                  <p:cond delay="0" evt="onClick">
                    <p:tgtEl>
                      <p:spTgt spid="141"/>
                    </p:tgtEl>
                  </p:cond>
                </p:stCondLst>
                <p:childTnLst>
                  <p:par>
                    <p:cTn id="17" fill="hold">
                      <p:stCondLst>
                        <p:cond delay="0" evt="onClick">
                          <p:tgtEl>
                            <p:spTgt spid="141"/>
                          </p:tgtEl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udio>
                                      <p:cMediaNode>
                                        <p:cTn>
                                          <p:stCondLst>
                                            <p:cond delay="0" evt="begin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delay="0" evt="onStopAudio"/>
                                          </p:endCondLst>
                                        </p:cTn>
                                        <p:tgtEl>
                                          <p:sndTgt r:embed="rId14" name="audio2.wav"/>
                                        </p:tgtEl>
                                      </p:cMediaNode>
                                    </p:audio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30" restart="whenNotActive" nodeType="interactiveSeq" fill="hold">
                <p:stCondLst>
                  <p:cond delay="0" evt="onClick">
                    <p:tgtEl>
                      <p:spTgt spid="142"/>
                    </p:tgtEl>
                  </p:cond>
                </p:stCondLst>
                <p:childTnLst>
                  <p:par>
                    <p:cTn id="31" fill="hold">
                      <p:stCondLst>
                        <p:cond delay="0" evt="onClick">
                          <p:tgtEl>
                            <p:spTgt spid="142"/>
                          </p:tgtEl>
                        </p:cond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udio>
                                      <p:cMediaNode>
                                        <p:cTn>
                                          <p:stCondLst>
                                            <p:cond delay="0" evt="begin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delay="0" evt="onStopAudio"/>
                                          </p:endCondLst>
                                        </p:cTn>
                                        <p:tgtEl>
                                          <p:sndTgt r:embed="rId15" name="audio2.wav"/>
                                        </p:tgtEl>
                                      </p:cMediaNode>
                                    </p:audio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44" restart="whenNotActive" nodeType="interactiveSeq" fill="hold">
                <p:stCondLst>
                  <p:cond delay="0" evt="onClick">
                    <p:tgtEl>
                      <p:spTgt spid="144"/>
                    </p:tgtEl>
                  </p:cond>
                </p:stCondLst>
                <p:childTnLst>
                  <p:par>
                    <p:cTn id="45" fill="hold">
                      <p:stCondLst>
                        <p:cond delay="0" evt="onClick">
                          <p:tgtEl>
                            <p:spTgt spid="144"/>
                          </p:tgtEl>
                        </p:cond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udio>
                                      <p:cMediaNode>
                                        <p:cTn>
                                          <p:stCondLst>
                                            <p:cond delay="0" evt="begin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delay="0" evt="onStopAudio"/>
                                          </p:endCondLst>
                                        </p:cTn>
                                        <p:tgtEl>
                                          <p:sndTgt r:embed="rId16" name="audio2.wav"/>
                                        </p:tgtEl>
                                      </p:cMediaNode>
                                    </p:audio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58" restart="whenNotActive" nodeType="interactiveSeq" fill="hold">
                <p:stCondLst>
                  <p:cond delay="0" evt="onClick">
                    <p:tgtEl>
                      <p:spTgt spid="145"/>
                    </p:tgtEl>
                  </p:cond>
                </p:stCondLst>
                <p:childTnLst>
                  <p:par>
                    <p:cTn id="59" fill="hold">
                      <p:stCondLst>
                        <p:cond delay="0" evt="onClick">
                          <p:tgtEl>
                            <p:spTgt spid="145"/>
                          </p:tgtEl>
                        </p:cond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udio>
                                      <p:cMediaNode>
                                        <p:cTn>
                                          <p:stCondLst>
                                            <p:cond delay="0" evt="begin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delay="0" evt="onStopAudio"/>
                                          </p:endCondLst>
                                        </p:cTn>
                                        <p:tgtEl>
                                          <p:sndTgt r:embed="rId17" name="audio2.wav"/>
                                        </p:tgtEl>
                                      </p:cMediaNode>
                                    </p:audio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72" restart="whenNotActive" nodeType="interactiveSeq" fill="hold">
                <p:stCondLst>
                  <p:cond delay="0" evt="onClick">
                    <p:tgtEl>
                      <p:spTgt spid="147"/>
                    </p:tgtEl>
                  </p:cond>
                </p:stCondLst>
                <p:childTnLst>
                  <p:par>
                    <p:cTn id="73" fill="hold">
                      <p:stCondLst>
                        <p:cond delay="0" evt="onClick">
                          <p:tgtEl>
                            <p:spTgt spid="147"/>
                          </p:tgtEl>
                        </p:cond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8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udio>
                                      <p:cMediaNode>
                                        <p:cTn>
                                          <p:stCondLst>
                                            <p:cond delay="0" evt="begin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delay="0" evt="onStopAudio"/>
                                          </p:endCondLst>
                                        </p:cTn>
                                        <p:tgtEl>
                                          <p:sndTgt r:embed="rId18" name="audio2.wav"/>
                                        </p:tgtEl>
                                      </p:cMediaNode>
                                    </p:audio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86" restart="whenNotActive" nodeType="interactiveSeq" fill="hold">
                <p:stCondLst>
                  <p:cond delay="0" evt="onClick">
                    <p:tgtEl>
                      <p:spTgt spid="149"/>
                    </p:tgtEl>
                  </p:cond>
                </p:stCondLst>
                <p:childTnLst>
                  <p:par>
                    <p:cTn id="87" fill="hold">
                      <p:stCondLst>
                        <p:cond delay="0" evt="onClick">
                          <p:tgtEl>
                            <p:spTgt spid="149"/>
                          </p:tgtEl>
                        </p:cond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udio>
                                      <p:cMediaNode>
                                        <p:cTn>
                                          <p:stCondLst>
                                            <p:cond delay="0" evt="begin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delay="0" evt="onStopAudio"/>
                                          </p:endCondLst>
                                        </p:cTn>
                                        <p:tgtEl>
                                          <p:sndTgt r:embed="rId19" name="audio2.wav"/>
                                        </p:tgtEl>
                                      </p:cMediaNode>
                                    </p:audio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100" restart="whenNotActive" nodeType="interactiveSeq" fill="hold">
                <p:stCondLst>
                  <p:cond delay="0" evt="onClick">
                    <p:tgtEl>
                      <p:spTgt spid="152"/>
                    </p:tgtEl>
                  </p:cond>
                </p:stCondLst>
                <p:childTnLst>
                  <p:par>
                    <p:cTn id="101" fill="hold">
                      <p:stCondLst>
                        <p:cond delay="0" evt="onClick">
                          <p:tgtEl>
                            <p:spTgt spid="152"/>
                          </p:tgtEl>
                        </p:cond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udio>
                                      <p:cMediaNode>
                                        <p:cTn>
                                          <p:stCondLst>
                                            <p:cond delay="0" evt="begin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delay="0" evt="onStopAudio"/>
                                          </p:endCondLst>
                                        </p:cTn>
                                        <p:tgtEl>
                                          <p:sndTgt r:embed="rId20" name="audio2.wav"/>
                                        </p:tgtEl>
                                      </p:cMediaNode>
                                    </p:audio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114" restart="whenNotActive" nodeType="interactiveSeq" fill="hold">
                <p:stCondLst>
                  <p:cond delay="0" evt="onClick">
                    <p:tgtEl>
                      <p:spTgt spid="153"/>
                    </p:tgtEl>
                  </p:cond>
                </p:stCondLst>
                <p:childTnLst>
                  <p:par>
                    <p:cTn id="115" fill="hold">
                      <p:stCondLst>
                        <p:cond delay="0" evt="onClick">
                          <p:tgtEl>
                            <p:spTgt spid="153"/>
                          </p:tgtEl>
                        </p:cond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2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udio>
                                      <p:cMediaNode>
                                        <p:cTn>
                                          <p:stCondLst>
                                            <p:cond delay="0" evt="begin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delay="0" evt="onStopAudio"/>
                                          </p:endCondLst>
                                        </p:cTn>
                                        <p:tgtEl>
                                          <p:sndTgt r:embed="rId21" name="audio2.wav"/>
                                        </p:tgtEl>
                                      </p:cMediaNode>
                                    </p:audio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128" restart="whenNotActive" nodeType="interactiveSeq" fill="hold">
                <p:stCondLst>
                  <p:cond delay="0" evt="onClick">
                    <p:tgtEl>
                      <p:spTgt spid="155"/>
                    </p:tgtEl>
                  </p:cond>
                </p:stCondLst>
                <p:childTnLst>
                  <p:par>
                    <p:cTn id="129" fill="hold">
                      <p:stCondLst>
                        <p:cond delay="0" evt="onClick">
                          <p:tgtEl>
                            <p:spTgt spid="155"/>
                          </p:tgtEl>
                        </p:cond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3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4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udio>
                                      <p:cMediaNode>
                                        <p:cTn>
                                          <p:stCondLst>
                                            <p:cond delay="0" evt="begin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delay="0" evt="onStopAudio"/>
                                          </p:endCondLst>
                                        </p:cTn>
                                        <p:tgtEl>
                                          <p:sndTgt r:embed="rId22" name="audio2.wav"/>
                                        </p:tgtEl>
                                      </p:cMediaNode>
                                    </p:audio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Application>LibreOffice/7.1.6.2$Windows_X86_64 LibreOffice_project/0e133318fcee89abacd6a7d077e292f1145735c3</Application>
  <AppVersion>15.0000</AppVersion>
  <Words>63</Words>
  <Paragraphs>21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валентин и наталья</dc:creator>
  <dc:description/>
  <dc:language>ru-RU</dc:language>
  <cp:lastModifiedBy/>
  <dcterms:modified xsi:type="dcterms:W3CDTF">2021-12-18T10:55:51Z</dcterms:modified>
  <cp:revision>51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(16:9)</vt:lpwstr>
  </property>
  <property fmtid="{D5CDD505-2E9C-101B-9397-08002B2CF9AE}" pid="3" name="Slides">
    <vt:i4>4</vt:i4>
  </property>
</Properties>
</file>