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media/image53.jpeg" ContentType="image/jpeg"/>
  <Override PartName="/ppt/media/image1.jpeg" ContentType="image/jpeg"/>
  <Override PartName="/ppt/media/image142.jpeg" ContentType="image/jpeg"/>
  <Override PartName="/ppt/media/image54.jpeg" ContentType="image/jpeg"/>
  <Override PartName="/ppt/media/image2.jpeg" ContentType="image/jpeg"/>
  <Override PartName="/ppt/media/image143.jpeg" ContentType="image/jpeg"/>
  <Override PartName="/ppt/media/image3.jpeg" ContentType="image/jpeg"/>
  <Override PartName="/ppt/media/image144.jpeg" ContentType="image/jpeg"/>
  <Override PartName="/ppt/media/image55.jpeg" ContentType="image/jpeg"/>
  <Override PartName="/ppt/media/image4.png" ContentType="image/png"/>
  <Override PartName="/ppt/media/image134.jpeg" ContentType="image/jpeg"/>
  <Override PartName="/ppt/media/image45.jpeg" ContentType="image/jpeg"/>
  <Override PartName="/ppt/media/image146.jpeg" ContentType="image/jpeg"/>
  <Override PartName="/ppt/media/image5.jpeg" ContentType="image/jpeg"/>
  <Override PartName="/ppt/media/image149.jpeg" ContentType="image/jpeg"/>
  <Override PartName="/ppt/media/image8.jpeg" ContentType="image/jpeg"/>
  <Override PartName="/ppt/media/image190.jpeg" ContentType="image/jpeg"/>
  <Override PartName="/ppt/media/image6.png" ContentType="image/png"/>
  <Override PartName="/ppt/media/image123.jpeg" ContentType="image/jpeg"/>
  <Override PartName="/ppt/media/image34.jpeg" ContentType="image/jpeg"/>
  <Override PartName="/ppt/media/image148.jpeg" ContentType="image/jpeg"/>
  <Override PartName="/ppt/media/image7.jpeg" ContentType="image/jpeg"/>
  <Override PartName="/ppt/media/image59.jpeg" ContentType="image/jpeg"/>
  <Override PartName="/ppt/media/image9.jpeg" ContentType="image/jpeg"/>
  <Override PartName="/ppt/media/image10.jpeg" ContentType="image/jpeg"/>
  <Override PartName="/ppt/media/image100.jpeg" ContentType="image/jpeg"/>
  <Override PartName="/ppt/media/image11.jpeg" ContentType="image/jpeg"/>
  <Override PartName="/ppt/media/image101.jpeg" ContentType="image/jpeg"/>
  <Override PartName="/ppt/media/image12.jpeg" ContentType="image/jpeg"/>
  <Override PartName="/ppt/media/image102.jpeg" ContentType="image/jpeg"/>
  <Override PartName="/ppt/media/image13.jpeg" ContentType="image/jpeg"/>
  <Override PartName="/ppt/media/image103.jpeg" ContentType="image/jpeg"/>
  <Override PartName="/ppt/media/image14.jpeg" ContentType="image/jpeg"/>
  <Override PartName="/ppt/media/image15.jpeg" ContentType="image/jpeg"/>
  <Override PartName="/ppt/media/image105.jpeg" ContentType="image/jpeg"/>
  <Override PartName="/ppt/media/image16.jpeg" ContentType="image/jpeg"/>
  <Override PartName="/ppt/media/image106.jpeg" ContentType="image/jpeg"/>
  <Override PartName="/ppt/media/image17.jpeg" ContentType="image/jpeg"/>
  <Override PartName="/ppt/media/image107.jpeg" ContentType="image/jpeg"/>
  <Override PartName="/ppt/media/image18.jpeg" ContentType="image/jpeg"/>
  <Override PartName="/ppt/media/image108.jpeg" ContentType="image/jpeg"/>
  <Override PartName="/ppt/media/image19.jpeg" ContentType="image/jpeg"/>
  <Override PartName="/ppt/media/image20.jpeg" ContentType="image/jpeg"/>
  <Override PartName="/ppt/media/image110.jpeg" ContentType="image/jpeg"/>
  <Override PartName="/ppt/media/image21.jpeg" ContentType="image/jpeg"/>
  <Override PartName="/ppt/media/image111.jpeg" ContentType="image/jpeg"/>
  <Override PartName="/ppt/media/image22.jpeg" ContentType="image/jpeg"/>
  <Override PartName="/ppt/media/image112.jpeg" ContentType="image/jpeg"/>
  <Override PartName="/ppt/media/image23.jpeg" ContentType="image/jpeg"/>
  <Override PartName="/ppt/media/image113.jpeg" ContentType="image/jpeg"/>
  <Override PartName="/ppt/media/image24.jpeg" ContentType="image/jpeg"/>
  <Override PartName="/ppt/media/image114.jpeg" ContentType="image/jpeg"/>
  <Override PartName="/ppt/media/image25.jpeg" ContentType="image/jpeg"/>
  <Override PartName="/ppt/media/image115.jpeg" ContentType="image/jpeg"/>
  <Override PartName="/ppt/media/image26.jpeg" ContentType="image/jpeg"/>
  <Override PartName="/ppt/media/image116.jpeg" ContentType="image/jpeg"/>
  <Override PartName="/ppt/media/image27.jpeg" ContentType="image/jpeg"/>
  <Override PartName="/ppt/media/image117.jpeg" ContentType="image/jpeg"/>
  <Override PartName="/ppt/media/image28.jpeg" ContentType="image/jpeg"/>
  <Override PartName="/ppt/media/image57.png" ContentType="image/png"/>
  <Override PartName="/ppt/media/image11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120.jpeg" ContentType="image/jpeg"/>
  <Override PartName="/ppt/media/image32.jpeg" ContentType="image/jpeg"/>
  <Override PartName="/ppt/media/image121.jpeg" ContentType="image/jpeg"/>
  <Override PartName="/ppt/media/image33.jpeg" ContentType="image/jpeg"/>
  <Override PartName="/ppt/media/image122.jpeg" ContentType="image/jpeg"/>
  <Override PartName="/ppt/media/image35.jpeg" ContentType="image/jpeg"/>
  <Override PartName="/ppt/media/image124.jpeg" ContentType="image/jpeg"/>
  <Override PartName="/ppt/media/image36.jpeg" ContentType="image/jpeg"/>
  <Override PartName="/ppt/media/image125.jpeg" ContentType="image/jpeg"/>
  <Override PartName="/ppt/media/image37.jpeg" ContentType="image/jpeg"/>
  <Override PartName="/ppt/media/image126.jpeg" ContentType="image/jpeg"/>
  <Override PartName="/ppt/media/image38.jpeg" ContentType="image/jpeg"/>
  <Override PartName="/ppt/media/image127.jpeg" ContentType="image/jpeg"/>
  <Override PartName="/ppt/media/image39.jpeg" ContentType="image/jpeg"/>
  <Override PartName="/ppt/media/image128.jpeg" ContentType="image/jpeg"/>
  <Override PartName="/ppt/media/image40.jpeg" ContentType="image/jpeg"/>
  <Override PartName="/ppt/media/image41.jpeg" ContentType="image/jpeg"/>
  <Override PartName="/ppt/media/image130.jpeg" ContentType="image/jpeg"/>
  <Override PartName="/ppt/media/image42.jpeg" ContentType="image/jpeg"/>
  <Override PartName="/ppt/media/image131.jpeg" ContentType="image/jpeg"/>
  <Override PartName="/ppt/media/image43.jpeg" ContentType="image/jpeg"/>
  <Override PartName="/ppt/media/image132.jpeg" ContentType="image/jpeg"/>
  <Override PartName="/ppt/media/image44.jpeg" ContentType="image/jpeg"/>
  <Override PartName="/ppt/media/image133.jpeg" ContentType="image/jpeg"/>
  <Override PartName="/ppt/media/image46.jpeg" ContentType="image/jpeg"/>
  <Override PartName="/ppt/media/image135.jpeg" ContentType="image/jpeg"/>
  <Override PartName="/ppt/media/image47.jpeg" ContentType="image/jpeg"/>
  <Override PartName="/ppt/media/image136.jpeg" ContentType="image/jpeg"/>
  <Override PartName="/ppt/media/image48.jpeg" ContentType="image/jpeg"/>
  <Override PartName="/ppt/media/image137.jpeg" ContentType="image/jpeg"/>
  <Override PartName="/ppt/media/image49.jpeg" ContentType="image/jpeg"/>
  <Override PartName="/ppt/media/image138.jpeg" ContentType="image/jpeg"/>
  <Override PartName="/ppt/media/image50.jpeg" ContentType="image/jpeg"/>
  <Override PartName="/ppt/media/image51.jpeg" ContentType="image/jpeg"/>
  <Override PartName="/ppt/media/image140.jpeg" ContentType="image/jpeg"/>
  <Override PartName="/ppt/media/image52.jpeg" ContentType="image/jpeg"/>
  <Override PartName="/ppt/media/image141.jpeg" ContentType="image/jpeg"/>
  <Override PartName="/ppt/media/image56.jpeg" ContentType="image/jpeg"/>
  <Override PartName="/ppt/media/image145.jpeg" ContentType="image/jpeg"/>
  <Override PartName="/ppt/media/image58.jpeg" ContentType="image/jpeg"/>
  <Override PartName="/ppt/media/image147.jpeg" ContentType="image/jpeg"/>
  <Override PartName="/ppt/media/image60.jpeg" ContentType="image/jpeg"/>
  <Override PartName="/ppt/media/image61.jpeg" ContentType="image/jpeg"/>
  <Override PartName="/ppt/media/image150.jpeg" ContentType="image/jpeg"/>
  <Override PartName="/ppt/media/image62.jpeg" ContentType="image/jpeg"/>
  <Override PartName="/ppt/media/image63.jpeg" ContentType="image/jpeg"/>
  <Override PartName="/ppt/media/image152.jpeg" ContentType="image/jpeg"/>
  <Override PartName="/ppt/media/image64.jpeg" ContentType="image/jpeg"/>
  <Override PartName="/ppt/media/image153.jpeg" ContentType="image/jpeg"/>
  <Override PartName="/ppt/media/image65.jpeg" ContentType="image/jpeg"/>
  <Override PartName="/ppt/media/image154.jpeg" ContentType="image/jpeg"/>
  <Override PartName="/ppt/media/image66.jpeg" ContentType="image/jpeg"/>
  <Override PartName="/ppt/media/image155.jpeg" ContentType="image/jpeg"/>
  <Override PartName="/ppt/media/image67.jpeg" ContentType="image/jpeg"/>
  <Override PartName="/ppt/media/image156.jpeg" ContentType="image/jpeg"/>
  <Override PartName="/ppt/media/image68.jpeg" ContentType="image/jpeg"/>
  <Override PartName="/ppt/media/image157.jpeg" ContentType="image/jpeg"/>
  <Override PartName="/ppt/media/image69.jpeg" ContentType="image/jpeg"/>
  <Override PartName="/ppt/media/image158.jpeg" ContentType="image/jpeg"/>
  <Override PartName="/ppt/media/image70.jpeg" ContentType="image/jpeg"/>
  <Override PartName="/ppt/media/image71.jpeg" ContentType="image/jpeg"/>
  <Override PartName="/ppt/media/image160.jpeg" ContentType="image/jpeg"/>
  <Override PartName="/ppt/media/image72.jpeg" ContentType="image/jpeg"/>
  <Override PartName="/ppt/media/image161.jpeg" ContentType="image/jpeg"/>
  <Override PartName="/ppt/media/image73.jpeg" ContentType="image/jpeg"/>
  <Override PartName="/ppt/media/image162.jpeg" ContentType="image/jpeg"/>
  <Override PartName="/ppt/media/image74.jpeg" ContentType="image/jpeg"/>
  <Override PartName="/ppt/media/image163.jpeg" ContentType="image/jpeg"/>
  <Override PartName="/ppt/media/image75.jpeg" ContentType="image/jpeg"/>
  <Override PartName="/ppt/media/image164.jpeg" ContentType="image/jpeg"/>
  <Override PartName="/ppt/media/image76.jpeg" ContentType="image/jpeg"/>
  <Override PartName="/ppt/media/image165.jpeg" ContentType="image/jpeg"/>
  <Override PartName="/ppt/media/image77.jpeg" ContentType="image/jpeg"/>
  <Override PartName="/ppt/media/image166.jpeg" ContentType="image/jpeg"/>
  <Override PartName="/ppt/media/image78.jpeg" ContentType="image/jpeg"/>
  <Override PartName="/ppt/media/image167.jpeg" ContentType="image/jpeg"/>
  <Override PartName="/ppt/media/image79.jpeg" ContentType="image/jpeg"/>
  <Override PartName="/ppt/media/image168.jpeg" ContentType="image/jpeg"/>
  <Override PartName="/ppt/media/image80.jpeg" ContentType="image/jpeg"/>
  <Override PartName="/ppt/media/image81.jpeg" ContentType="image/jpeg"/>
  <Override PartName="/ppt/media/image170.jpeg" ContentType="image/jpeg"/>
  <Override PartName="/ppt/media/image82.jpeg" ContentType="image/jpeg"/>
  <Override PartName="/ppt/media/image171.jpeg" ContentType="image/jpeg"/>
  <Override PartName="/ppt/media/image83.jpeg" ContentType="image/jpeg"/>
  <Override PartName="/ppt/media/image172.jpeg" ContentType="image/jpeg"/>
  <Override PartName="/ppt/media/image84.jpeg" ContentType="image/jpeg"/>
  <Override PartName="/ppt/media/image173.jpeg" ContentType="image/jpeg"/>
  <Override PartName="/ppt/media/image85.jpeg" ContentType="image/jpeg"/>
  <Override PartName="/ppt/media/image174.jpeg" ContentType="image/jpeg"/>
  <Override PartName="/ppt/media/image86.jpeg" ContentType="image/jpeg"/>
  <Override PartName="/ppt/media/image151.png" ContentType="image/png"/>
  <Override PartName="/ppt/media/image175.jpeg" ContentType="image/jpeg"/>
  <Override PartName="/ppt/media/image87.jpeg" ContentType="image/jpeg"/>
  <Override PartName="/ppt/media/image176.jpeg" ContentType="image/jpeg"/>
  <Override PartName="/ppt/media/image88.jpeg" ContentType="image/jpeg"/>
  <Override PartName="/ppt/media/image177.jpeg" ContentType="image/jpeg"/>
  <Override PartName="/ppt/media/image89.jpeg" ContentType="image/jpeg"/>
  <Override PartName="/ppt/media/image178.jpeg" ContentType="image/jpeg"/>
  <Override PartName="/ppt/media/image90.jpeg" ContentType="image/jpeg"/>
  <Override PartName="/ppt/media/image91.jpeg" ContentType="image/jpeg"/>
  <Override PartName="/ppt/media/image180.jpeg" ContentType="image/jpeg"/>
  <Override PartName="/ppt/media/image92.jpeg" ContentType="image/jpeg"/>
  <Override PartName="/ppt/media/image181.jpeg" ContentType="image/jpeg"/>
  <Override PartName="/ppt/media/image93.jpeg" ContentType="image/jpeg"/>
  <Override PartName="/ppt/media/image182.jpeg" ContentType="image/jpeg"/>
  <Override PartName="/ppt/media/image94.jpeg" ContentType="image/jpeg"/>
  <Override PartName="/ppt/media/image183.jpeg" ContentType="image/jpeg"/>
  <Override PartName="/ppt/media/image95.jpeg" ContentType="image/jpeg"/>
  <Override PartName="/ppt/media/image184.jpeg" ContentType="image/jpeg"/>
  <Override PartName="/ppt/media/image96.jpeg" ContentType="image/jpeg"/>
  <Override PartName="/ppt/media/image185.jpeg" ContentType="image/jpeg"/>
  <Override PartName="/ppt/media/image97.jpeg" ContentType="image/jpeg"/>
  <Override PartName="/ppt/media/image186.jpeg" ContentType="image/jpeg"/>
  <Override PartName="/ppt/media/image98.jpeg" ContentType="image/jpeg"/>
  <Override PartName="/ppt/media/image187.jpeg" ContentType="image/jpeg"/>
  <Override PartName="/ppt/media/image99.jpeg" ContentType="image/jpeg"/>
  <Override PartName="/ppt/media/image188.jpeg" ContentType="image/jpeg"/>
  <Override PartName="/ppt/media/image104.png" ContentType="image/png"/>
  <Override PartName="/ppt/media/image109.jpeg" ContentType="image/jpeg"/>
  <Override PartName="/ppt/media/image119.jpeg" ContentType="image/jpeg"/>
  <Override PartName="/ppt/media/image129.jpeg" ContentType="image/jpeg"/>
  <Override PartName="/ppt/media/image139.jpeg" ContentType="image/jpeg"/>
  <Override PartName="/ppt/media/image159.jpeg" ContentType="image/jpeg"/>
  <Override PartName="/ppt/media/image169.jpeg" ContentType="image/jpeg"/>
  <Override PartName="/ppt/media/image179.jpeg" ContentType="image/jpeg"/>
  <Override PartName="/ppt/media/image189.jpeg" ContentType="image/jpeg"/>
  <Override PartName="/ppt/media/image191.jpeg" ContentType="image/jpeg"/>
  <Override PartName="/ppt/media/image192.jpeg" ContentType="image/jpeg"/>
  <Override PartName="/ppt/media/image193.jpeg" ContentType="image/jpeg"/>
  <Override PartName="/ppt/media/image194.jpeg" ContentType="image/jpeg"/>
  <Override PartName="/ppt/media/image195.jpeg" ContentType="image/jpeg"/>
  <Override PartName="/ppt/media/image196.jpeg" ContentType="image/jpeg"/>
  <Override PartName="/ppt/media/image197.jpeg" ContentType="image/jpeg"/>
  <Override PartName="/ppt/media/image198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9042D2B2-0DF4-4C8E-9018-A9432F44968E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29" name="Номер слайда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E05F808-EFE4-4EC7-87CA-BEC33F60C08A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32" name="Номер слайда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BD63DD4-F9E7-42C6-924C-59C7B2887C62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35" name="Номер слайда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4EF918F-E80E-44AD-83CF-20F21A7EF4C3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38" name="Номер слайда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1F4CC54-5151-4297-8921-DCC7544847B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FD3646D-98B3-4F45-B7A5-FDFC77BBCA16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18.12.21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359EA06-9D06-45AB-93AF-E545FF7B5553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D2A98EB-7C60-45E9-B585-D471BEA0FA2F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18.12.21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9A2FB77-DFD4-4CA7-B41E-390137CDBF6D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47A5998-E414-489B-8561-746EFEBDFFE1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18.12.21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E5AAD13-A074-41FF-B937-64FA59FE775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0" Type="http://schemas.openxmlformats.org/officeDocument/2006/relationships/image" Target="../media/image20.jpeg"/><Relationship Id="rId11" Type="http://schemas.openxmlformats.org/officeDocument/2006/relationships/image" Target="../media/image21.jpeg"/><Relationship Id="rId12" Type="http://schemas.openxmlformats.org/officeDocument/2006/relationships/image" Target="../media/image22.jpeg"/><Relationship Id="rId13" Type="http://schemas.openxmlformats.org/officeDocument/2006/relationships/image" Target="../media/image23.jpeg"/><Relationship Id="rId14" Type="http://schemas.openxmlformats.org/officeDocument/2006/relationships/image" Target="../media/image24.jpeg"/><Relationship Id="rId15" Type="http://schemas.openxmlformats.org/officeDocument/2006/relationships/image" Target="../media/image25.jpeg"/><Relationship Id="rId16" Type="http://schemas.openxmlformats.org/officeDocument/2006/relationships/image" Target="../media/image26.jpeg"/><Relationship Id="rId17" Type="http://schemas.openxmlformats.org/officeDocument/2006/relationships/image" Target="../media/image27.jpeg"/><Relationship Id="rId18" Type="http://schemas.openxmlformats.org/officeDocument/2006/relationships/image" Target="../media/image28.jpeg"/><Relationship Id="rId19" Type="http://schemas.openxmlformats.org/officeDocument/2006/relationships/image" Target="../media/image29.jpeg"/><Relationship Id="rId20" Type="http://schemas.openxmlformats.org/officeDocument/2006/relationships/image" Target="../media/image30.jpeg"/><Relationship Id="rId21" Type="http://schemas.openxmlformats.org/officeDocument/2006/relationships/image" Target="../media/image31.jpeg"/><Relationship Id="rId22" Type="http://schemas.openxmlformats.org/officeDocument/2006/relationships/image" Target="../media/image32.jpeg"/><Relationship Id="rId23" Type="http://schemas.openxmlformats.org/officeDocument/2006/relationships/image" Target="../media/image33.jpeg"/><Relationship Id="rId24" Type="http://schemas.openxmlformats.org/officeDocument/2006/relationships/image" Target="../media/image34.jpeg"/><Relationship Id="rId25" Type="http://schemas.openxmlformats.org/officeDocument/2006/relationships/image" Target="../media/image35.jpeg"/><Relationship Id="rId26" Type="http://schemas.openxmlformats.org/officeDocument/2006/relationships/image" Target="../media/image36.jpeg"/><Relationship Id="rId27" Type="http://schemas.openxmlformats.org/officeDocument/2006/relationships/image" Target="../media/image37.jpeg"/><Relationship Id="rId28" Type="http://schemas.openxmlformats.org/officeDocument/2006/relationships/image" Target="../media/image38.jpeg"/><Relationship Id="rId29" Type="http://schemas.openxmlformats.org/officeDocument/2006/relationships/image" Target="../media/image39.jpeg"/><Relationship Id="rId30" Type="http://schemas.openxmlformats.org/officeDocument/2006/relationships/image" Target="../media/image40.jpeg"/><Relationship Id="rId31" Type="http://schemas.openxmlformats.org/officeDocument/2006/relationships/image" Target="../media/image41.jpeg"/><Relationship Id="rId32" Type="http://schemas.openxmlformats.org/officeDocument/2006/relationships/image" Target="../media/image42.jpeg"/><Relationship Id="rId33" Type="http://schemas.openxmlformats.org/officeDocument/2006/relationships/image" Target="../media/image43.jpeg"/><Relationship Id="rId34" Type="http://schemas.openxmlformats.org/officeDocument/2006/relationships/image" Target="../media/image44.jpeg"/><Relationship Id="rId35" Type="http://schemas.openxmlformats.org/officeDocument/2006/relationships/image" Target="../media/image45.jpeg"/><Relationship Id="rId36" Type="http://schemas.openxmlformats.org/officeDocument/2006/relationships/image" Target="../media/image46.jpeg"/><Relationship Id="rId37" Type="http://schemas.openxmlformats.org/officeDocument/2006/relationships/image" Target="../media/image47.jpeg"/><Relationship Id="rId38" Type="http://schemas.openxmlformats.org/officeDocument/2006/relationships/image" Target="../media/image48.jpeg"/><Relationship Id="rId39" Type="http://schemas.openxmlformats.org/officeDocument/2006/relationships/image" Target="../media/image49.jpeg"/><Relationship Id="rId40" Type="http://schemas.openxmlformats.org/officeDocument/2006/relationships/image" Target="../media/image50.jpeg"/><Relationship Id="rId41" Type="http://schemas.openxmlformats.org/officeDocument/2006/relationships/image" Target="../media/image51.jpeg"/><Relationship Id="rId42" Type="http://schemas.openxmlformats.org/officeDocument/2006/relationships/image" Target="../media/image52.jpeg"/><Relationship Id="rId43" Type="http://schemas.openxmlformats.org/officeDocument/2006/relationships/image" Target="../media/image53.jpeg"/><Relationship Id="rId44" Type="http://schemas.openxmlformats.org/officeDocument/2006/relationships/image" Target="../media/image54.jpeg"/><Relationship Id="rId45" Type="http://schemas.openxmlformats.org/officeDocument/2006/relationships/image" Target="../media/image55.jpeg"/><Relationship Id="rId46" Type="http://schemas.openxmlformats.org/officeDocument/2006/relationships/image" Target="../media/image56.jpeg"/><Relationship Id="rId47" Type="http://schemas.openxmlformats.org/officeDocument/2006/relationships/image" Target="../media/image57.png"/><Relationship Id="rId48" Type="http://schemas.openxmlformats.org/officeDocument/2006/relationships/slideLayout" Target="../slideLayouts/slideLayout29.xml"/><Relationship Id="rId49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image" Target="../media/image59.jpeg"/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image" Target="../media/image62.jpeg"/><Relationship Id="rId6" Type="http://schemas.openxmlformats.org/officeDocument/2006/relationships/image" Target="../media/image63.jpeg"/><Relationship Id="rId7" Type="http://schemas.openxmlformats.org/officeDocument/2006/relationships/image" Target="../media/image64.jpeg"/><Relationship Id="rId8" Type="http://schemas.openxmlformats.org/officeDocument/2006/relationships/image" Target="../media/image65.jpeg"/><Relationship Id="rId9" Type="http://schemas.openxmlformats.org/officeDocument/2006/relationships/image" Target="../media/image66.jpeg"/><Relationship Id="rId10" Type="http://schemas.openxmlformats.org/officeDocument/2006/relationships/image" Target="../media/image67.jpeg"/><Relationship Id="rId11" Type="http://schemas.openxmlformats.org/officeDocument/2006/relationships/image" Target="../media/image68.jpeg"/><Relationship Id="rId12" Type="http://schemas.openxmlformats.org/officeDocument/2006/relationships/image" Target="../media/image69.jpeg"/><Relationship Id="rId13" Type="http://schemas.openxmlformats.org/officeDocument/2006/relationships/image" Target="../media/image70.jpeg"/><Relationship Id="rId14" Type="http://schemas.openxmlformats.org/officeDocument/2006/relationships/image" Target="../media/image71.jpeg"/><Relationship Id="rId15" Type="http://schemas.openxmlformats.org/officeDocument/2006/relationships/image" Target="../media/image72.jpeg"/><Relationship Id="rId16" Type="http://schemas.openxmlformats.org/officeDocument/2006/relationships/image" Target="../media/image73.jpeg"/><Relationship Id="rId17" Type="http://schemas.openxmlformats.org/officeDocument/2006/relationships/image" Target="../media/image74.jpeg"/><Relationship Id="rId18" Type="http://schemas.openxmlformats.org/officeDocument/2006/relationships/image" Target="../media/image75.jpeg"/><Relationship Id="rId19" Type="http://schemas.openxmlformats.org/officeDocument/2006/relationships/image" Target="../media/image76.jpeg"/><Relationship Id="rId20" Type="http://schemas.openxmlformats.org/officeDocument/2006/relationships/image" Target="../media/image77.jpeg"/><Relationship Id="rId21" Type="http://schemas.openxmlformats.org/officeDocument/2006/relationships/image" Target="../media/image78.jpeg"/><Relationship Id="rId22" Type="http://schemas.openxmlformats.org/officeDocument/2006/relationships/image" Target="../media/image79.jpeg"/><Relationship Id="rId23" Type="http://schemas.openxmlformats.org/officeDocument/2006/relationships/image" Target="../media/image80.jpeg"/><Relationship Id="rId24" Type="http://schemas.openxmlformats.org/officeDocument/2006/relationships/image" Target="../media/image81.jpeg"/><Relationship Id="rId25" Type="http://schemas.openxmlformats.org/officeDocument/2006/relationships/image" Target="../media/image82.jpeg"/><Relationship Id="rId26" Type="http://schemas.openxmlformats.org/officeDocument/2006/relationships/image" Target="../media/image83.jpeg"/><Relationship Id="rId27" Type="http://schemas.openxmlformats.org/officeDocument/2006/relationships/image" Target="../media/image84.jpeg"/><Relationship Id="rId28" Type="http://schemas.openxmlformats.org/officeDocument/2006/relationships/image" Target="../media/image85.jpeg"/><Relationship Id="rId29" Type="http://schemas.openxmlformats.org/officeDocument/2006/relationships/image" Target="../media/image86.jpeg"/><Relationship Id="rId30" Type="http://schemas.openxmlformats.org/officeDocument/2006/relationships/image" Target="../media/image87.jpeg"/><Relationship Id="rId31" Type="http://schemas.openxmlformats.org/officeDocument/2006/relationships/image" Target="../media/image88.jpeg"/><Relationship Id="rId32" Type="http://schemas.openxmlformats.org/officeDocument/2006/relationships/image" Target="../media/image89.jpeg"/><Relationship Id="rId33" Type="http://schemas.openxmlformats.org/officeDocument/2006/relationships/image" Target="../media/image90.jpeg"/><Relationship Id="rId34" Type="http://schemas.openxmlformats.org/officeDocument/2006/relationships/image" Target="../media/image91.jpeg"/><Relationship Id="rId35" Type="http://schemas.openxmlformats.org/officeDocument/2006/relationships/image" Target="../media/image92.jpeg"/><Relationship Id="rId36" Type="http://schemas.openxmlformats.org/officeDocument/2006/relationships/image" Target="../media/image93.jpeg"/><Relationship Id="rId37" Type="http://schemas.openxmlformats.org/officeDocument/2006/relationships/image" Target="../media/image94.jpeg"/><Relationship Id="rId38" Type="http://schemas.openxmlformats.org/officeDocument/2006/relationships/image" Target="../media/image95.jpeg"/><Relationship Id="rId39" Type="http://schemas.openxmlformats.org/officeDocument/2006/relationships/image" Target="../media/image96.jpeg"/><Relationship Id="rId40" Type="http://schemas.openxmlformats.org/officeDocument/2006/relationships/image" Target="../media/image97.jpeg"/><Relationship Id="rId41" Type="http://schemas.openxmlformats.org/officeDocument/2006/relationships/image" Target="../media/image98.jpeg"/><Relationship Id="rId42" Type="http://schemas.openxmlformats.org/officeDocument/2006/relationships/image" Target="../media/image99.jpeg"/><Relationship Id="rId43" Type="http://schemas.openxmlformats.org/officeDocument/2006/relationships/image" Target="../media/image100.jpeg"/><Relationship Id="rId44" Type="http://schemas.openxmlformats.org/officeDocument/2006/relationships/image" Target="../media/image101.jpeg"/><Relationship Id="rId45" Type="http://schemas.openxmlformats.org/officeDocument/2006/relationships/image" Target="../media/image102.jpeg"/><Relationship Id="rId46" Type="http://schemas.openxmlformats.org/officeDocument/2006/relationships/image" Target="../media/image103.jpeg"/><Relationship Id="rId47" Type="http://schemas.openxmlformats.org/officeDocument/2006/relationships/image" Target="../media/image104.png"/><Relationship Id="rId48" Type="http://schemas.openxmlformats.org/officeDocument/2006/relationships/slideLayout" Target="../slideLayouts/slideLayout29.xml"/><Relationship Id="rId49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5.jpeg"/><Relationship Id="rId2" Type="http://schemas.openxmlformats.org/officeDocument/2006/relationships/image" Target="../media/image106.jpeg"/><Relationship Id="rId3" Type="http://schemas.openxmlformats.org/officeDocument/2006/relationships/image" Target="../media/image107.jpeg"/><Relationship Id="rId4" Type="http://schemas.openxmlformats.org/officeDocument/2006/relationships/image" Target="../media/image108.jpeg"/><Relationship Id="rId5" Type="http://schemas.openxmlformats.org/officeDocument/2006/relationships/image" Target="../media/image109.jpeg"/><Relationship Id="rId6" Type="http://schemas.openxmlformats.org/officeDocument/2006/relationships/image" Target="../media/image110.jpeg"/><Relationship Id="rId7" Type="http://schemas.openxmlformats.org/officeDocument/2006/relationships/image" Target="../media/image111.jpeg"/><Relationship Id="rId8" Type="http://schemas.openxmlformats.org/officeDocument/2006/relationships/image" Target="../media/image112.jpeg"/><Relationship Id="rId9" Type="http://schemas.openxmlformats.org/officeDocument/2006/relationships/image" Target="../media/image113.jpeg"/><Relationship Id="rId10" Type="http://schemas.openxmlformats.org/officeDocument/2006/relationships/image" Target="../media/image114.jpeg"/><Relationship Id="rId11" Type="http://schemas.openxmlformats.org/officeDocument/2006/relationships/image" Target="../media/image115.jpeg"/><Relationship Id="rId12" Type="http://schemas.openxmlformats.org/officeDocument/2006/relationships/image" Target="../media/image116.jpeg"/><Relationship Id="rId13" Type="http://schemas.openxmlformats.org/officeDocument/2006/relationships/image" Target="../media/image117.jpeg"/><Relationship Id="rId14" Type="http://schemas.openxmlformats.org/officeDocument/2006/relationships/image" Target="../media/image118.jpeg"/><Relationship Id="rId15" Type="http://schemas.openxmlformats.org/officeDocument/2006/relationships/image" Target="../media/image119.jpeg"/><Relationship Id="rId16" Type="http://schemas.openxmlformats.org/officeDocument/2006/relationships/image" Target="../media/image120.jpeg"/><Relationship Id="rId17" Type="http://schemas.openxmlformats.org/officeDocument/2006/relationships/image" Target="../media/image121.jpeg"/><Relationship Id="rId18" Type="http://schemas.openxmlformats.org/officeDocument/2006/relationships/image" Target="../media/image122.jpeg"/><Relationship Id="rId19" Type="http://schemas.openxmlformats.org/officeDocument/2006/relationships/image" Target="../media/image123.jpeg"/><Relationship Id="rId20" Type="http://schemas.openxmlformats.org/officeDocument/2006/relationships/image" Target="../media/image124.jpeg"/><Relationship Id="rId21" Type="http://schemas.openxmlformats.org/officeDocument/2006/relationships/image" Target="../media/image125.jpeg"/><Relationship Id="rId22" Type="http://schemas.openxmlformats.org/officeDocument/2006/relationships/image" Target="../media/image126.jpeg"/><Relationship Id="rId23" Type="http://schemas.openxmlformats.org/officeDocument/2006/relationships/image" Target="../media/image127.jpeg"/><Relationship Id="rId24" Type="http://schemas.openxmlformats.org/officeDocument/2006/relationships/image" Target="../media/image128.jpeg"/><Relationship Id="rId25" Type="http://schemas.openxmlformats.org/officeDocument/2006/relationships/image" Target="../media/image129.jpeg"/><Relationship Id="rId26" Type="http://schemas.openxmlformats.org/officeDocument/2006/relationships/image" Target="../media/image130.jpeg"/><Relationship Id="rId27" Type="http://schemas.openxmlformats.org/officeDocument/2006/relationships/image" Target="../media/image131.jpeg"/><Relationship Id="rId28" Type="http://schemas.openxmlformats.org/officeDocument/2006/relationships/image" Target="../media/image132.jpeg"/><Relationship Id="rId29" Type="http://schemas.openxmlformats.org/officeDocument/2006/relationships/image" Target="../media/image133.jpeg"/><Relationship Id="rId30" Type="http://schemas.openxmlformats.org/officeDocument/2006/relationships/image" Target="../media/image134.jpeg"/><Relationship Id="rId31" Type="http://schemas.openxmlformats.org/officeDocument/2006/relationships/image" Target="../media/image135.jpeg"/><Relationship Id="rId32" Type="http://schemas.openxmlformats.org/officeDocument/2006/relationships/image" Target="../media/image136.jpeg"/><Relationship Id="rId33" Type="http://schemas.openxmlformats.org/officeDocument/2006/relationships/image" Target="../media/image137.jpeg"/><Relationship Id="rId34" Type="http://schemas.openxmlformats.org/officeDocument/2006/relationships/image" Target="../media/image138.jpeg"/><Relationship Id="rId35" Type="http://schemas.openxmlformats.org/officeDocument/2006/relationships/image" Target="../media/image139.jpeg"/><Relationship Id="rId36" Type="http://schemas.openxmlformats.org/officeDocument/2006/relationships/image" Target="../media/image140.jpeg"/><Relationship Id="rId37" Type="http://schemas.openxmlformats.org/officeDocument/2006/relationships/image" Target="../media/image141.jpeg"/><Relationship Id="rId38" Type="http://schemas.openxmlformats.org/officeDocument/2006/relationships/image" Target="../media/image142.jpeg"/><Relationship Id="rId39" Type="http://schemas.openxmlformats.org/officeDocument/2006/relationships/image" Target="../media/image143.jpeg"/><Relationship Id="rId40" Type="http://schemas.openxmlformats.org/officeDocument/2006/relationships/image" Target="../media/image144.jpeg"/><Relationship Id="rId41" Type="http://schemas.openxmlformats.org/officeDocument/2006/relationships/image" Target="../media/image145.jpeg"/><Relationship Id="rId42" Type="http://schemas.openxmlformats.org/officeDocument/2006/relationships/image" Target="../media/image146.jpeg"/><Relationship Id="rId43" Type="http://schemas.openxmlformats.org/officeDocument/2006/relationships/image" Target="../media/image147.jpeg"/><Relationship Id="rId44" Type="http://schemas.openxmlformats.org/officeDocument/2006/relationships/image" Target="../media/image148.jpeg"/><Relationship Id="rId45" Type="http://schemas.openxmlformats.org/officeDocument/2006/relationships/image" Target="../media/image149.jpeg"/><Relationship Id="rId46" Type="http://schemas.openxmlformats.org/officeDocument/2006/relationships/image" Target="../media/image150.jpeg"/><Relationship Id="rId47" Type="http://schemas.openxmlformats.org/officeDocument/2006/relationships/image" Target="../media/image151.png"/><Relationship Id="rId48" Type="http://schemas.openxmlformats.org/officeDocument/2006/relationships/slideLayout" Target="../slideLayouts/slideLayout29.xml"/><Relationship Id="rId49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2.jpeg"/><Relationship Id="rId2" Type="http://schemas.openxmlformats.org/officeDocument/2006/relationships/image" Target="../media/image153.jpeg"/><Relationship Id="rId3" Type="http://schemas.openxmlformats.org/officeDocument/2006/relationships/image" Target="../media/image154.jpeg"/><Relationship Id="rId4" Type="http://schemas.openxmlformats.org/officeDocument/2006/relationships/image" Target="../media/image155.jpeg"/><Relationship Id="rId5" Type="http://schemas.openxmlformats.org/officeDocument/2006/relationships/image" Target="../media/image156.jpeg"/><Relationship Id="rId6" Type="http://schemas.openxmlformats.org/officeDocument/2006/relationships/image" Target="../media/image157.jpeg"/><Relationship Id="rId7" Type="http://schemas.openxmlformats.org/officeDocument/2006/relationships/image" Target="../media/image158.jpeg"/><Relationship Id="rId8" Type="http://schemas.openxmlformats.org/officeDocument/2006/relationships/image" Target="../media/image159.jpeg"/><Relationship Id="rId9" Type="http://schemas.openxmlformats.org/officeDocument/2006/relationships/image" Target="../media/image160.jpeg"/><Relationship Id="rId10" Type="http://schemas.openxmlformats.org/officeDocument/2006/relationships/image" Target="../media/image161.jpeg"/><Relationship Id="rId11" Type="http://schemas.openxmlformats.org/officeDocument/2006/relationships/image" Target="../media/image162.jpeg"/><Relationship Id="rId12" Type="http://schemas.openxmlformats.org/officeDocument/2006/relationships/image" Target="../media/image163.jpeg"/><Relationship Id="rId13" Type="http://schemas.openxmlformats.org/officeDocument/2006/relationships/image" Target="../media/image164.jpeg"/><Relationship Id="rId14" Type="http://schemas.openxmlformats.org/officeDocument/2006/relationships/image" Target="../media/image165.jpeg"/><Relationship Id="rId15" Type="http://schemas.openxmlformats.org/officeDocument/2006/relationships/image" Target="../media/image166.jpeg"/><Relationship Id="rId16" Type="http://schemas.openxmlformats.org/officeDocument/2006/relationships/image" Target="../media/image167.jpeg"/><Relationship Id="rId17" Type="http://schemas.openxmlformats.org/officeDocument/2006/relationships/image" Target="../media/image168.jpeg"/><Relationship Id="rId18" Type="http://schemas.openxmlformats.org/officeDocument/2006/relationships/image" Target="../media/image169.jpeg"/><Relationship Id="rId19" Type="http://schemas.openxmlformats.org/officeDocument/2006/relationships/image" Target="../media/image170.jpeg"/><Relationship Id="rId20" Type="http://schemas.openxmlformats.org/officeDocument/2006/relationships/image" Target="../media/image171.jpeg"/><Relationship Id="rId21" Type="http://schemas.openxmlformats.org/officeDocument/2006/relationships/image" Target="../media/image172.jpeg"/><Relationship Id="rId22" Type="http://schemas.openxmlformats.org/officeDocument/2006/relationships/image" Target="../media/image173.jpeg"/><Relationship Id="rId23" Type="http://schemas.openxmlformats.org/officeDocument/2006/relationships/image" Target="../media/image174.jpeg"/><Relationship Id="rId24" Type="http://schemas.openxmlformats.org/officeDocument/2006/relationships/image" Target="../media/image175.jpeg"/><Relationship Id="rId25" Type="http://schemas.openxmlformats.org/officeDocument/2006/relationships/image" Target="../media/image176.jpeg"/><Relationship Id="rId26" Type="http://schemas.openxmlformats.org/officeDocument/2006/relationships/image" Target="../media/image177.jpeg"/><Relationship Id="rId27" Type="http://schemas.openxmlformats.org/officeDocument/2006/relationships/image" Target="../media/image178.jpeg"/><Relationship Id="rId28" Type="http://schemas.openxmlformats.org/officeDocument/2006/relationships/image" Target="../media/image179.jpeg"/><Relationship Id="rId29" Type="http://schemas.openxmlformats.org/officeDocument/2006/relationships/image" Target="../media/image180.jpeg"/><Relationship Id="rId30" Type="http://schemas.openxmlformats.org/officeDocument/2006/relationships/image" Target="../media/image181.jpeg"/><Relationship Id="rId31" Type="http://schemas.openxmlformats.org/officeDocument/2006/relationships/image" Target="../media/image182.jpeg"/><Relationship Id="rId32" Type="http://schemas.openxmlformats.org/officeDocument/2006/relationships/image" Target="../media/image183.jpeg"/><Relationship Id="rId33" Type="http://schemas.openxmlformats.org/officeDocument/2006/relationships/image" Target="../media/image184.jpeg"/><Relationship Id="rId34" Type="http://schemas.openxmlformats.org/officeDocument/2006/relationships/image" Target="../media/image185.jpeg"/><Relationship Id="rId35" Type="http://schemas.openxmlformats.org/officeDocument/2006/relationships/image" Target="../media/image186.jpeg"/><Relationship Id="rId36" Type="http://schemas.openxmlformats.org/officeDocument/2006/relationships/image" Target="../media/image187.jpeg"/><Relationship Id="rId37" Type="http://schemas.openxmlformats.org/officeDocument/2006/relationships/image" Target="../media/image188.jpeg"/><Relationship Id="rId38" Type="http://schemas.openxmlformats.org/officeDocument/2006/relationships/image" Target="../media/image189.jpeg"/><Relationship Id="rId39" Type="http://schemas.openxmlformats.org/officeDocument/2006/relationships/image" Target="../media/image190.jpeg"/><Relationship Id="rId40" Type="http://schemas.openxmlformats.org/officeDocument/2006/relationships/image" Target="../media/image191.jpeg"/><Relationship Id="rId41" Type="http://schemas.openxmlformats.org/officeDocument/2006/relationships/image" Target="../media/image192.jpeg"/><Relationship Id="rId42" Type="http://schemas.openxmlformats.org/officeDocument/2006/relationships/image" Target="../media/image193.jpeg"/><Relationship Id="rId43" Type="http://schemas.openxmlformats.org/officeDocument/2006/relationships/image" Target="../media/image194.jpeg"/><Relationship Id="rId44" Type="http://schemas.openxmlformats.org/officeDocument/2006/relationships/image" Target="../media/image195.jpeg"/><Relationship Id="rId45" Type="http://schemas.openxmlformats.org/officeDocument/2006/relationships/image" Target="../media/image196.jpeg"/><Relationship Id="rId46" Type="http://schemas.openxmlformats.org/officeDocument/2006/relationships/image" Target="../media/image197.jpeg"/><Relationship Id="rId47" Type="http://schemas.openxmlformats.org/officeDocument/2006/relationships/image" Target="../media/image198.png"/><Relationship Id="rId48" Type="http://schemas.openxmlformats.org/officeDocument/2006/relationships/slideLayout" Target="../slideLayouts/slideLayout29.xml"/><Relationship Id="rId49" Type="http://schemas.openxmlformats.org/officeDocument/2006/relationships/notesSlide" Target="../notesSlides/notesSlide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Заголовок 1"/>
          <p:cNvSpPr txBox="1"/>
          <p:nvPr/>
        </p:nvSpPr>
        <p:spPr>
          <a:xfrm>
            <a:off x="1979640" y="116640"/>
            <a:ext cx="6912360" cy="288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i="1" lang="ru-RU" sz="6500" spc="-1" strike="noStrike">
                <a:solidFill>
                  <a:srgbClr val="0070c0"/>
                </a:solidFill>
                <a:latin typeface="Arial"/>
              </a:rPr>
              <a:t>«</a:t>
            </a:r>
            <a:r>
              <a:rPr b="1" i="1" lang="ru-RU" sz="6500" spc="-1" strike="noStrike">
                <a:solidFill>
                  <a:srgbClr val="ff0000"/>
                </a:solidFill>
                <a:latin typeface="Arial"/>
              </a:rPr>
              <a:t>Снегири</a:t>
            </a:r>
            <a:r>
              <a:rPr b="1" i="1" lang="ru-RU" sz="6500" spc="-1" strike="noStrike">
                <a:solidFill>
                  <a:srgbClr val="0070c0"/>
                </a:solidFill>
                <a:latin typeface="Arial"/>
              </a:rPr>
              <a:t>»</a:t>
            </a:r>
            <a:br/>
            <a:r>
              <a:rPr b="1" i="1" lang="ru-RU" sz="3600" spc="-1" strike="noStrike">
                <a:solidFill>
                  <a:srgbClr val="0070c0"/>
                </a:solidFill>
                <a:latin typeface="Arial"/>
              </a:rPr>
              <a:t>Интерактивная игра</a:t>
            </a:r>
            <a:br/>
            <a:r>
              <a:rPr b="1" i="1" lang="ru-RU" sz="3600" spc="-1" strike="noStrike">
                <a:solidFill>
                  <a:srgbClr val="0070c0"/>
                </a:solidFill>
                <a:latin typeface="Arial"/>
              </a:rPr>
              <a:t>собери снегиря.</a:t>
            </a:r>
            <a:br/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0" name="Рисунок 5" descr=""/>
          <p:cNvPicPr/>
          <p:nvPr/>
        </p:nvPicPr>
        <p:blipFill>
          <a:blip r:embed="rId1"/>
          <a:stretch/>
        </p:blipFill>
        <p:spPr>
          <a:xfrm rot="20338800">
            <a:off x="507240" y="4898160"/>
            <a:ext cx="847080" cy="847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Заголовок 1"/>
          <p:cNvSpPr txBox="1"/>
          <p:nvPr/>
        </p:nvSpPr>
        <p:spPr>
          <a:xfrm>
            <a:off x="1907640" y="274680"/>
            <a:ext cx="677880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i="1" lang="ru-RU" sz="4400" spc="-1" strike="noStrike">
                <a:solidFill>
                  <a:srgbClr val="984807"/>
                </a:solidFill>
                <a:latin typeface="Arial"/>
              </a:rPr>
              <a:t>Правила игры: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TextBox 4"/>
          <p:cNvSpPr/>
          <p:nvPr/>
        </p:nvSpPr>
        <p:spPr>
          <a:xfrm>
            <a:off x="1907640" y="1196640"/>
            <a:ext cx="7056360" cy="435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2800" spc="-1" strike="noStrike">
                <a:solidFill>
                  <a:srgbClr val="984807"/>
                </a:solidFill>
                <a:latin typeface="Calibri"/>
              </a:rPr>
              <a:t>В ходе игры вам необходимо собрать из девяти кубиков четыре изображения снегирей.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800" spc="-1" strike="noStrike">
                <a:solidFill>
                  <a:srgbClr val="984807"/>
                </a:solidFill>
                <a:latin typeface="Calibri"/>
              </a:rPr>
              <a:t>Чтобы перевернуть кубики на нужную сторону, щёлкайте на  кнопки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800" spc="-1" strike="noStrike">
                <a:solidFill>
                  <a:srgbClr val="984807"/>
                </a:solidFill>
                <a:latin typeface="Calibri"/>
              </a:rPr>
              <a:t>Центральный кубик соответствует выбранной картинке. Чтобы он совпал с остальными кубиками, щёлкайте по нему.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800" spc="-1" strike="noStrike">
                <a:solidFill>
                  <a:srgbClr val="984807"/>
                </a:solidFill>
                <a:latin typeface="Calibri"/>
              </a:rPr>
              <a:t>Выход из презентации -            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800" spc="-1" strike="noStrike">
                <a:solidFill>
                  <a:srgbClr val="984807"/>
                </a:solidFill>
                <a:latin typeface="Calibri"/>
              </a:rPr>
              <a:t>    </a:t>
            </a:r>
            <a:r>
              <a:rPr b="1" i="1" lang="ru-RU" sz="2800" spc="-1" strike="noStrike">
                <a:solidFill>
                  <a:srgbClr val="984807"/>
                </a:solidFill>
                <a:latin typeface="Calibri"/>
              </a:rPr>
              <a:t>Выбирайте любую картинку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33" name="Овал 5"/>
          <p:cNvSpPr/>
          <p:nvPr/>
        </p:nvSpPr>
        <p:spPr>
          <a:xfrm>
            <a:off x="8059320" y="3071520"/>
            <a:ext cx="215640" cy="215640"/>
          </a:xfrm>
          <a:prstGeom prst="ellipse">
            <a:avLst/>
          </a:prstGeom>
          <a:blipFill rotWithShape="0">
            <a:blip r:embed="rId1"/>
            <a:srcRect/>
            <a:stretch/>
          </a:blipFill>
          <a:ln>
            <a:solidFill>
              <a:srgbClr val="0070c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134" name="Рисунок 10" descr=""/>
          <p:cNvPicPr/>
          <p:nvPr/>
        </p:nvPicPr>
        <p:blipFill>
          <a:blip r:embed="rId2"/>
          <a:stretch/>
        </p:blipFill>
        <p:spPr>
          <a:xfrm rot="20187600">
            <a:off x="7301880" y="5044320"/>
            <a:ext cx="653760" cy="653760"/>
          </a:xfrm>
          <a:prstGeom prst="rect">
            <a:avLst/>
          </a:prstGeom>
          <a:ln w="0">
            <a:noFill/>
          </a:ln>
        </p:spPr>
      </p:pic>
      <p:pic>
        <p:nvPicPr>
          <p:cNvPr id="135" name="Рисунок 11" descr=""/>
          <p:cNvPicPr/>
          <p:nvPr/>
        </p:nvPicPr>
        <p:blipFill>
          <a:blip r:embed="rId3"/>
          <a:stretch/>
        </p:blipFill>
        <p:spPr>
          <a:xfrm>
            <a:off x="575640" y="548640"/>
            <a:ext cx="719640" cy="719640"/>
          </a:xfrm>
          <a:prstGeom prst="rect">
            <a:avLst/>
          </a:prstGeom>
          <a:ln w="12700">
            <a:solidFill>
              <a:srgbClr val="0070c0"/>
            </a:solidFill>
            <a:round/>
          </a:ln>
        </p:spPr>
      </p:pic>
      <p:pic>
        <p:nvPicPr>
          <p:cNvPr id="136" name="Рисунок 12" descr=""/>
          <p:cNvPicPr/>
          <p:nvPr/>
        </p:nvPicPr>
        <p:blipFill>
          <a:blip r:embed="rId4"/>
          <a:stretch/>
        </p:blipFill>
        <p:spPr>
          <a:xfrm>
            <a:off x="575640" y="1412640"/>
            <a:ext cx="755640" cy="755640"/>
          </a:xfrm>
          <a:prstGeom prst="rect">
            <a:avLst/>
          </a:prstGeom>
          <a:ln w="0">
            <a:solidFill>
              <a:srgbClr val="0070c0"/>
            </a:solidFill>
          </a:ln>
        </p:spPr>
      </p:pic>
      <p:pic>
        <p:nvPicPr>
          <p:cNvPr id="137" name="Рисунок 13" descr=""/>
          <p:cNvPicPr/>
          <p:nvPr/>
        </p:nvPicPr>
        <p:blipFill>
          <a:blip r:embed="rId5"/>
          <a:stretch/>
        </p:blipFill>
        <p:spPr>
          <a:xfrm>
            <a:off x="575640" y="2313000"/>
            <a:ext cx="719640" cy="719640"/>
          </a:xfrm>
          <a:prstGeom prst="rect">
            <a:avLst/>
          </a:prstGeom>
          <a:ln w="0">
            <a:solidFill>
              <a:srgbClr val="0070c0"/>
            </a:solidFill>
          </a:ln>
        </p:spPr>
      </p:pic>
      <p:pic>
        <p:nvPicPr>
          <p:cNvPr id="138" name="Рисунок 14" descr=""/>
          <p:cNvPicPr/>
          <p:nvPr/>
        </p:nvPicPr>
        <p:blipFill>
          <a:blip r:embed="rId6"/>
          <a:stretch/>
        </p:blipFill>
        <p:spPr>
          <a:xfrm>
            <a:off x="588240" y="3213000"/>
            <a:ext cx="719640" cy="719640"/>
          </a:xfrm>
          <a:prstGeom prst="rect">
            <a:avLst/>
          </a:prstGeom>
          <a:ln w="0">
            <a:solidFill>
              <a:srgbClr val="0070c0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Прямоугольник 3"/>
          <p:cNvSpPr/>
          <p:nvPr/>
        </p:nvSpPr>
        <p:spPr>
          <a:xfrm flipH="1" flipV="1" rot="10800000">
            <a:off x="6552000" y="4434840"/>
            <a:ext cx="1979640" cy="1979640"/>
          </a:xfrm>
          <a:prstGeom prst="rect">
            <a:avLst/>
          </a:prstGeom>
          <a:blipFill rotWithShape="0">
            <a:blip r:embed="rId1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Прямоугольник 4"/>
          <p:cNvSpPr/>
          <p:nvPr/>
        </p:nvSpPr>
        <p:spPr>
          <a:xfrm flipH="1" flipV="1" rot="10800000">
            <a:off x="6552000" y="4434840"/>
            <a:ext cx="1979640" cy="1979640"/>
          </a:xfrm>
          <a:prstGeom prst="rect">
            <a:avLst/>
          </a:prstGeom>
          <a:blipFill rotWithShape="0">
            <a:blip r:embed="rId2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Прямоугольник 5"/>
          <p:cNvSpPr/>
          <p:nvPr/>
        </p:nvSpPr>
        <p:spPr>
          <a:xfrm flipH="1" flipV="1" rot="10800000">
            <a:off x="6552000" y="4434840"/>
            <a:ext cx="1979640" cy="1979640"/>
          </a:xfrm>
          <a:prstGeom prst="rect">
            <a:avLst/>
          </a:prstGeom>
          <a:blipFill rotWithShape="0">
            <a:blip r:embed="rId3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Прямоугольник 7"/>
          <p:cNvSpPr/>
          <p:nvPr/>
        </p:nvSpPr>
        <p:spPr>
          <a:xfrm flipH="1" flipV="1" rot="10800000">
            <a:off x="4571640" y="4434840"/>
            <a:ext cx="1979640" cy="1979640"/>
          </a:xfrm>
          <a:prstGeom prst="rect">
            <a:avLst/>
          </a:prstGeom>
          <a:blipFill rotWithShape="0">
            <a:blip r:embed="rId4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Прямоугольник 8"/>
          <p:cNvSpPr/>
          <p:nvPr/>
        </p:nvSpPr>
        <p:spPr>
          <a:xfrm flipH="1" flipV="1" rot="10800000">
            <a:off x="4571640" y="4434840"/>
            <a:ext cx="1979640" cy="1979640"/>
          </a:xfrm>
          <a:prstGeom prst="rect">
            <a:avLst/>
          </a:prstGeom>
          <a:blipFill rotWithShape="0">
            <a:blip r:embed="rId5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Прямоугольник 33"/>
          <p:cNvSpPr/>
          <p:nvPr/>
        </p:nvSpPr>
        <p:spPr>
          <a:xfrm flipH="1" flipV="1" rot="10800000">
            <a:off x="4571640" y="4434840"/>
            <a:ext cx="1979640" cy="1979640"/>
          </a:xfrm>
          <a:prstGeom prst="rect">
            <a:avLst/>
          </a:prstGeom>
          <a:blipFill rotWithShape="0">
            <a:blip r:embed="rId6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Прямоугольник 30"/>
          <p:cNvSpPr/>
          <p:nvPr/>
        </p:nvSpPr>
        <p:spPr>
          <a:xfrm flipH="1" flipV="1" rot="10800000">
            <a:off x="2591640" y="4434840"/>
            <a:ext cx="1979640" cy="1979640"/>
          </a:xfrm>
          <a:prstGeom prst="rect">
            <a:avLst/>
          </a:prstGeom>
          <a:blipFill rotWithShape="0">
            <a:blip r:embed="rId7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Прямоугольник 31"/>
          <p:cNvSpPr/>
          <p:nvPr/>
        </p:nvSpPr>
        <p:spPr>
          <a:xfrm flipH="1" flipV="1" rot="10800000">
            <a:off x="2591640" y="4434840"/>
            <a:ext cx="1979640" cy="1979640"/>
          </a:xfrm>
          <a:prstGeom prst="rect">
            <a:avLst/>
          </a:prstGeom>
          <a:blipFill rotWithShape="0">
            <a:blip r:embed="rId8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Прямоугольник 32"/>
          <p:cNvSpPr/>
          <p:nvPr/>
        </p:nvSpPr>
        <p:spPr>
          <a:xfrm flipH="1" flipV="1" rot="10800000">
            <a:off x="2591640" y="4434840"/>
            <a:ext cx="1979640" cy="1979640"/>
          </a:xfrm>
          <a:prstGeom prst="rect">
            <a:avLst/>
          </a:prstGeom>
          <a:blipFill rotWithShape="0">
            <a:blip r:embed="rId9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Прямоугольник 10"/>
          <p:cNvSpPr/>
          <p:nvPr/>
        </p:nvSpPr>
        <p:spPr>
          <a:xfrm flipH="1" flipV="1" rot="10800000">
            <a:off x="6552000" y="2456280"/>
            <a:ext cx="1979640" cy="1979640"/>
          </a:xfrm>
          <a:prstGeom prst="rect">
            <a:avLst/>
          </a:prstGeom>
          <a:blipFill rotWithShape="0">
            <a:blip r:embed="rId10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Прямоугольник 11"/>
          <p:cNvSpPr/>
          <p:nvPr/>
        </p:nvSpPr>
        <p:spPr>
          <a:xfrm flipH="1" flipV="1" rot="10800000">
            <a:off x="6552000" y="2456280"/>
            <a:ext cx="1979640" cy="1979640"/>
          </a:xfrm>
          <a:prstGeom prst="rect">
            <a:avLst/>
          </a:prstGeom>
          <a:blipFill rotWithShape="0">
            <a:blip r:embed="rId11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Прямоугольник 12"/>
          <p:cNvSpPr/>
          <p:nvPr/>
        </p:nvSpPr>
        <p:spPr>
          <a:xfrm flipH="1" flipV="1" rot="10800000">
            <a:off x="6552000" y="2456280"/>
            <a:ext cx="1979640" cy="1979640"/>
          </a:xfrm>
          <a:prstGeom prst="rect">
            <a:avLst/>
          </a:prstGeom>
          <a:blipFill rotWithShape="0">
            <a:blip r:embed="rId12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Прямоугольник 22"/>
          <p:cNvSpPr/>
          <p:nvPr/>
        </p:nvSpPr>
        <p:spPr>
          <a:xfrm flipH="1" flipV="1" rot="10800000">
            <a:off x="2591640" y="2456280"/>
            <a:ext cx="1979640" cy="1979640"/>
          </a:xfrm>
          <a:prstGeom prst="rect">
            <a:avLst/>
          </a:prstGeom>
          <a:blipFill rotWithShape="0">
            <a:blip r:embed="rId13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Прямоугольник 23"/>
          <p:cNvSpPr/>
          <p:nvPr/>
        </p:nvSpPr>
        <p:spPr>
          <a:xfrm flipH="1" flipV="1" rot="10800000">
            <a:off x="2591640" y="2456280"/>
            <a:ext cx="1979640" cy="1979640"/>
          </a:xfrm>
          <a:prstGeom prst="rect">
            <a:avLst/>
          </a:prstGeom>
          <a:blipFill rotWithShape="0">
            <a:blip r:embed="rId14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Прямоугольник 24"/>
          <p:cNvSpPr/>
          <p:nvPr/>
        </p:nvSpPr>
        <p:spPr>
          <a:xfrm flipH="1" flipV="1" rot="10800000">
            <a:off x="2591640" y="2456280"/>
            <a:ext cx="1979640" cy="1979640"/>
          </a:xfrm>
          <a:prstGeom prst="rect">
            <a:avLst/>
          </a:prstGeom>
          <a:blipFill rotWithShape="0">
            <a:blip r:embed="rId15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Прямоугольник 14"/>
          <p:cNvSpPr/>
          <p:nvPr/>
        </p:nvSpPr>
        <p:spPr>
          <a:xfrm>
            <a:off x="6552360" y="476640"/>
            <a:ext cx="1979640" cy="1979640"/>
          </a:xfrm>
          <a:prstGeom prst="rect">
            <a:avLst/>
          </a:prstGeom>
          <a:blipFill rotWithShape="0">
            <a:blip r:embed="rId16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Прямоугольник 15"/>
          <p:cNvSpPr/>
          <p:nvPr/>
        </p:nvSpPr>
        <p:spPr>
          <a:xfrm>
            <a:off x="6552360" y="476640"/>
            <a:ext cx="1979640" cy="1979640"/>
          </a:xfrm>
          <a:prstGeom prst="rect">
            <a:avLst/>
          </a:prstGeom>
          <a:blipFill rotWithShape="0">
            <a:blip r:embed="rId17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Прямоугольник 16"/>
          <p:cNvSpPr/>
          <p:nvPr/>
        </p:nvSpPr>
        <p:spPr>
          <a:xfrm>
            <a:off x="6552360" y="476640"/>
            <a:ext cx="1979640" cy="1979640"/>
          </a:xfrm>
          <a:prstGeom prst="rect">
            <a:avLst/>
          </a:prstGeom>
          <a:blipFill rotWithShape="0">
            <a:blip r:embed="rId18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Прямоугольник 18"/>
          <p:cNvSpPr/>
          <p:nvPr/>
        </p:nvSpPr>
        <p:spPr>
          <a:xfrm>
            <a:off x="4572000" y="476640"/>
            <a:ext cx="1979640" cy="1979640"/>
          </a:xfrm>
          <a:prstGeom prst="rect">
            <a:avLst/>
          </a:prstGeom>
          <a:blipFill rotWithShape="0">
            <a:blip r:embed="rId19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Прямоугольник 20"/>
          <p:cNvSpPr/>
          <p:nvPr/>
        </p:nvSpPr>
        <p:spPr>
          <a:xfrm>
            <a:off x="4572000" y="476640"/>
            <a:ext cx="1979640" cy="1979640"/>
          </a:xfrm>
          <a:prstGeom prst="rect">
            <a:avLst/>
          </a:prstGeom>
          <a:blipFill rotWithShape="0">
            <a:blip r:embed="rId20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Прямоугольник 19"/>
          <p:cNvSpPr/>
          <p:nvPr/>
        </p:nvSpPr>
        <p:spPr>
          <a:xfrm>
            <a:off x="4572000" y="476640"/>
            <a:ext cx="1979640" cy="1979640"/>
          </a:xfrm>
          <a:prstGeom prst="rect">
            <a:avLst/>
          </a:prstGeom>
          <a:blipFill rotWithShape="0">
            <a:blip r:embed="rId21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Прямоугольник 26"/>
          <p:cNvSpPr/>
          <p:nvPr/>
        </p:nvSpPr>
        <p:spPr>
          <a:xfrm>
            <a:off x="2592000" y="476640"/>
            <a:ext cx="1979640" cy="1979640"/>
          </a:xfrm>
          <a:prstGeom prst="rect">
            <a:avLst/>
          </a:prstGeom>
          <a:blipFill rotWithShape="0">
            <a:blip r:embed="rId22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Прямоугольник 27"/>
          <p:cNvSpPr/>
          <p:nvPr/>
        </p:nvSpPr>
        <p:spPr>
          <a:xfrm>
            <a:off x="2592000" y="476640"/>
            <a:ext cx="1979640" cy="1979640"/>
          </a:xfrm>
          <a:prstGeom prst="rect">
            <a:avLst/>
          </a:prstGeom>
          <a:blipFill rotWithShape="0">
            <a:blip r:embed="rId23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Прямоугольник 28"/>
          <p:cNvSpPr/>
          <p:nvPr/>
        </p:nvSpPr>
        <p:spPr>
          <a:xfrm>
            <a:off x="2592000" y="476640"/>
            <a:ext cx="1979640" cy="1979640"/>
          </a:xfrm>
          <a:prstGeom prst="rect">
            <a:avLst/>
          </a:prstGeom>
          <a:blipFill rotWithShape="0">
            <a:blip r:embed="rId24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Прямоугольник 2"/>
          <p:cNvSpPr/>
          <p:nvPr/>
        </p:nvSpPr>
        <p:spPr>
          <a:xfrm flipH="1" flipV="1" rot="10800000">
            <a:off x="6552000" y="4434840"/>
            <a:ext cx="1979640" cy="1979640"/>
          </a:xfrm>
          <a:prstGeom prst="rect">
            <a:avLst/>
          </a:prstGeom>
          <a:blipFill rotWithShape="0">
            <a:blip r:embed="rId25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Прямоугольник 6"/>
          <p:cNvSpPr/>
          <p:nvPr/>
        </p:nvSpPr>
        <p:spPr>
          <a:xfrm flipH="1" flipV="1" rot="10800000">
            <a:off x="4571640" y="4434840"/>
            <a:ext cx="1979640" cy="1979640"/>
          </a:xfrm>
          <a:prstGeom prst="rect">
            <a:avLst/>
          </a:prstGeom>
          <a:blipFill rotWithShape="0">
            <a:blip r:embed="rId26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Прямоугольник 9"/>
          <p:cNvSpPr/>
          <p:nvPr/>
        </p:nvSpPr>
        <p:spPr>
          <a:xfrm flipH="1" flipV="1" rot="10800000">
            <a:off x="6552000" y="2456280"/>
            <a:ext cx="1979640" cy="1979640"/>
          </a:xfrm>
          <a:prstGeom prst="rect">
            <a:avLst/>
          </a:prstGeom>
          <a:blipFill rotWithShape="0">
            <a:blip r:embed="rId27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Прямоугольник 13"/>
          <p:cNvSpPr/>
          <p:nvPr/>
        </p:nvSpPr>
        <p:spPr>
          <a:xfrm>
            <a:off x="6552000" y="476640"/>
            <a:ext cx="1979640" cy="1979640"/>
          </a:xfrm>
          <a:prstGeom prst="rect">
            <a:avLst/>
          </a:prstGeom>
          <a:blipFill rotWithShape="0">
            <a:blip r:embed="rId28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Прямоугольник 17"/>
          <p:cNvSpPr/>
          <p:nvPr/>
        </p:nvSpPr>
        <p:spPr>
          <a:xfrm>
            <a:off x="4572000" y="476640"/>
            <a:ext cx="1979640" cy="1979640"/>
          </a:xfrm>
          <a:prstGeom prst="rect">
            <a:avLst/>
          </a:prstGeom>
          <a:blipFill rotWithShape="0">
            <a:blip r:embed="rId29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Прямоугольник 21"/>
          <p:cNvSpPr/>
          <p:nvPr/>
        </p:nvSpPr>
        <p:spPr>
          <a:xfrm flipH="1" flipV="1" rot="10800000">
            <a:off x="2591640" y="2456280"/>
            <a:ext cx="1979640" cy="1979640"/>
          </a:xfrm>
          <a:prstGeom prst="rect">
            <a:avLst/>
          </a:prstGeom>
          <a:blipFill rotWithShape="0">
            <a:blip r:embed="rId30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Прямоугольник 25"/>
          <p:cNvSpPr/>
          <p:nvPr/>
        </p:nvSpPr>
        <p:spPr>
          <a:xfrm>
            <a:off x="2592000" y="476640"/>
            <a:ext cx="1979640" cy="1979640"/>
          </a:xfrm>
          <a:prstGeom prst="rect">
            <a:avLst/>
          </a:prstGeom>
          <a:blipFill rotWithShape="0">
            <a:blip r:embed="rId31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Прямоугольник 29"/>
          <p:cNvSpPr/>
          <p:nvPr/>
        </p:nvSpPr>
        <p:spPr>
          <a:xfrm flipH="1" flipV="1" rot="10800000">
            <a:off x="2591640" y="4434840"/>
            <a:ext cx="1979640" cy="1979640"/>
          </a:xfrm>
          <a:prstGeom prst="rect">
            <a:avLst/>
          </a:prstGeom>
          <a:blipFill rotWithShape="0">
            <a:blip r:embed="rId32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Овал 34"/>
          <p:cNvSpPr/>
          <p:nvPr/>
        </p:nvSpPr>
        <p:spPr>
          <a:xfrm>
            <a:off x="3564000" y="188640"/>
            <a:ext cx="215640" cy="215640"/>
          </a:xfrm>
          <a:prstGeom prst="ellipse">
            <a:avLst/>
          </a:prstGeom>
          <a:blipFill rotWithShape="0">
            <a:blip r:embed="rId33"/>
            <a:srcRect/>
            <a:stretch/>
          </a:blipFill>
          <a:ln>
            <a:solidFill>
              <a:srgbClr val="0070c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72" name="Овал 35"/>
          <p:cNvSpPr/>
          <p:nvPr/>
        </p:nvSpPr>
        <p:spPr>
          <a:xfrm flipH="1" rot="10800000">
            <a:off x="3635640" y="6453720"/>
            <a:ext cx="215640" cy="215640"/>
          </a:xfrm>
          <a:prstGeom prst="ellipse">
            <a:avLst/>
          </a:prstGeom>
          <a:blipFill rotWithShape="0">
            <a:blip r:embed="rId34"/>
            <a:srcRect/>
            <a:stretch/>
          </a:blipFill>
          <a:ln>
            <a:solidFill>
              <a:srgbClr val="0070c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73" name="Прямоугольник 36"/>
          <p:cNvSpPr/>
          <p:nvPr/>
        </p:nvSpPr>
        <p:spPr>
          <a:xfrm flipH="1" flipV="1" rot="16200000">
            <a:off x="4573080" y="2453040"/>
            <a:ext cx="1979640" cy="1983240"/>
          </a:xfrm>
          <a:prstGeom prst="rect">
            <a:avLst/>
          </a:prstGeom>
          <a:blipFill rotWithShape="0">
            <a:blip r:embed="rId35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Овал 37"/>
          <p:cNvSpPr/>
          <p:nvPr/>
        </p:nvSpPr>
        <p:spPr>
          <a:xfrm>
            <a:off x="5436000" y="188640"/>
            <a:ext cx="215640" cy="215640"/>
          </a:xfrm>
          <a:prstGeom prst="ellipse">
            <a:avLst/>
          </a:prstGeom>
          <a:blipFill rotWithShape="0">
            <a:blip r:embed="rId36"/>
            <a:srcRect/>
            <a:stretch/>
          </a:blipFill>
          <a:ln>
            <a:solidFill>
              <a:srgbClr val="0070c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75" name="Овал 38"/>
          <p:cNvSpPr/>
          <p:nvPr/>
        </p:nvSpPr>
        <p:spPr>
          <a:xfrm>
            <a:off x="7452360" y="188640"/>
            <a:ext cx="215640" cy="215640"/>
          </a:xfrm>
          <a:prstGeom prst="ellipse">
            <a:avLst/>
          </a:prstGeom>
          <a:blipFill rotWithShape="0">
            <a:blip r:embed="rId37"/>
            <a:srcRect/>
            <a:stretch/>
          </a:blipFill>
          <a:ln>
            <a:solidFill>
              <a:srgbClr val="0070c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76" name="Овал 39"/>
          <p:cNvSpPr/>
          <p:nvPr/>
        </p:nvSpPr>
        <p:spPr>
          <a:xfrm flipH="1" rot="10800000">
            <a:off x="8711640" y="3319200"/>
            <a:ext cx="215640" cy="215640"/>
          </a:xfrm>
          <a:prstGeom prst="ellipse">
            <a:avLst/>
          </a:prstGeom>
          <a:blipFill rotWithShape="0">
            <a:blip r:embed="rId38"/>
            <a:srcRect/>
            <a:stretch/>
          </a:blipFill>
          <a:ln>
            <a:solidFill>
              <a:srgbClr val="0070c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77" name="Овал 40"/>
          <p:cNvSpPr/>
          <p:nvPr/>
        </p:nvSpPr>
        <p:spPr>
          <a:xfrm flipH="1" rot="10800000">
            <a:off x="5507640" y="6453720"/>
            <a:ext cx="215640" cy="215640"/>
          </a:xfrm>
          <a:prstGeom prst="ellipse">
            <a:avLst/>
          </a:prstGeom>
          <a:blipFill rotWithShape="0">
            <a:blip r:embed="rId39"/>
            <a:srcRect/>
            <a:stretch/>
          </a:blipFill>
          <a:ln>
            <a:solidFill>
              <a:srgbClr val="0070c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78" name="Овал 41"/>
          <p:cNvSpPr/>
          <p:nvPr/>
        </p:nvSpPr>
        <p:spPr>
          <a:xfrm flipH="1" rot="10800000">
            <a:off x="7452000" y="6453720"/>
            <a:ext cx="215640" cy="215640"/>
          </a:xfrm>
          <a:prstGeom prst="ellipse">
            <a:avLst/>
          </a:prstGeom>
          <a:blipFill rotWithShape="0">
            <a:blip r:embed="rId40"/>
            <a:srcRect/>
            <a:stretch/>
          </a:blipFill>
          <a:ln>
            <a:solidFill>
              <a:srgbClr val="0070c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79" name="Овал 42"/>
          <p:cNvSpPr/>
          <p:nvPr/>
        </p:nvSpPr>
        <p:spPr>
          <a:xfrm flipH="1" flipV="1" rot="5400000">
            <a:off x="2267280" y="3284280"/>
            <a:ext cx="215640" cy="215640"/>
          </a:xfrm>
          <a:prstGeom prst="ellipse">
            <a:avLst/>
          </a:prstGeom>
          <a:blipFill rotWithShape="0">
            <a:blip r:embed="rId41"/>
            <a:srcRect/>
            <a:stretch/>
          </a:blipFill>
          <a:ln>
            <a:solidFill>
              <a:srgbClr val="0070c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80" name="Рамка 43"/>
          <p:cNvSpPr/>
          <p:nvPr/>
        </p:nvSpPr>
        <p:spPr>
          <a:xfrm>
            <a:off x="2592000" y="476640"/>
            <a:ext cx="5939640" cy="5938200"/>
          </a:xfrm>
          <a:prstGeom prst="frame">
            <a:avLst>
              <a:gd name="adj1" fmla="val 2317"/>
            </a:avLst>
          </a:prstGeom>
          <a:blipFill rotWithShape="0">
            <a:blip r:embed="rId42"/>
            <a:srcRect/>
            <a:stretch/>
          </a:blipFill>
          <a:ln>
            <a:solidFill>
              <a:srgbClr val="4f81b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1" name="Рисунок 1" descr=""/>
          <p:cNvPicPr/>
          <p:nvPr/>
        </p:nvPicPr>
        <p:blipFill>
          <a:blip r:embed="rId43"/>
          <a:stretch/>
        </p:blipFill>
        <p:spPr>
          <a:xfrm>
            <a:off x="575640" y="548640"/>
            <a:ext cx="719640" cy="719640"/>
          </a:xfrm>
          <a:prstGeom prst="rect">
            <a:avLst/>
          </a:prstGeom>
          <a:ln w="38100">
            <a:solidFill>
              <a:srgbClr val="0070c0"/>
            </a:solidFill>
            <a:round/>
          </a:ln>
        </p:spPr>
      </p:pic>
      <p:pic>
        <p:nvPicPr>
          <p:cNvPr id="182" name="Рисунок 44" descr=""/>
          <p:cNvPicPr/>
          <p:nvPr/>
        </p:nvPicPr>
        <p:blipFill>
          <a:blip r:embed="rId44"/>
          <a:stretch/>
        </p:blipFill>
        <p:spPr>
          <a:xfrm>
            <a:off x="575640" y="1412640"/>
            <a:ext cx="755640" cy="755640"/>
          </a:xfrm>
          <a:prstGeom prst="rect">
            <a:avLst/>
          </a:prstGeom>
          <a:ln w="0">
            <a:solidFill>
              <a:srgbClr val="0070c0"/>
            </a:solidFill>
          </a:ln>
        </p:spPr>
      </p:pic>
      <p:pic>
        <p:nvPicPr>
          <p:cNvPr id="183" name="Рисунок 45" descr=""/>
          <p:cNvPicPr/>
          <p:nvPr/>
        </p:nvPicPr>
        <p:blipFill>
          <a:blip r:embed="rId45"/>
          <a:stretch/>
        </p:blipFill>
        <p:spPr>
          <a:xfrm>
            <a:off x="575640" y="2313000"/>
            <a:ext cx="719640" cy="719640"/>
          </a:xfrm>
          <a:prstGeom prst="rect">
            <a:avLst/>
          </a:prstGeom>
          <a:ln w="0">
            <a:solidFill>
              <a:srgbClr val="0070c0"/>
            </a:solidFill>
          </a:ln>
        </p:spPr>
      </p:pic>
      <p:pic>
        <p:nvPicPr>
          <p:cNvPr id="184" name="Рисунок 46" descr=""/>
          <p:cNvPicPr/>
          <p:nvPr/>
        </p:nvPicPr>
        <p:blipFill>
          <a:blip r:embed="rId46"/>
          <a:stretch/>
        </p:blipFill>
        <p:spPr>
          <a:xfrm>
            <a:off x="588240" y="3213000"/>
            <a:ext cx="719640" cy="719640"/>
          </a:xfrm>
          <a:prstGeom prst="rect">
            <a:avLst/>
          </a:prstGeom>
          <a:ln w="0">
            <a:solidFill>
              <a:srgbClr val="0070c0"/>
            </a:solidFill>
          </a:ln>
        </p:spPr>
      </p:pic>
      <p:pic>
        <p:nvPicPr>
          <p:cNvPr id="185" name="Рисунок 47" descr=""/>
          <p:cNvPicPr/>
          <p:nvPr/>
        </p:nvPicPr>
        <p:blipFill>
          <a:blip r:embed="rId47"/>
          <a:stretch/>
        </p:blipFill>
        <p:spPr>
          <a:xfrm rot="20338800">
            <a:off x="539640" y="5072760"/>
            <a:ext cx="694800" cy="69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nodeType="interactiveSeq" fill="hold">
                <p:stCondLst>
                  <p:cond delay="0" evt="onClick">
                    <p:tgtEl>
                      <p:spTgt spid="171"/>
                    </p:tgtEl>
                  </p:cond>
                </p:stCondLst>
                <p:childTnLst>
                  <p:par>
                    <p:cTn id="3" fill="hold">
                      <p:stCondLst>
                        <p:cond delay="0" evt="onClick">
                          <p:tgtEl>
                            <p:spTgt spid="171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6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0" evt="onClick">
                          <p:tgtEl>
                            <p:spTgt spid="171"/>
                          </p:tgtEl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0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0" evt="onClick">
                          <p:tgtEl>
                            <p:spTgt spid="171"/>
                          </p:tgtEl>
                        </p:cond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4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0" evt="onClick">
                          <p:tgtEl>
                            <p:spTgt spid="171"/>
                          </p:tgtEl>
                        </p:cond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48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59" restart="whenNotActive" nodeType="interactiveSeq" fill="hold">
                <p:stCondLst>
                  <p:cond delay="0" evt="onClick">
                    <p:tgtEl>
                      <p:spTgt spid="172"/>
                    </p:tgtEl>
                  </p:cond>
                </p:stCondLst>
                <p:childTnLst>
                  <p:par>
                    <p:cTn id="60" fill="hold">
                      <p:stCondLst>
                        <p:cond delay="0" evt="onClick">
                          <p:tgtEl>
                            <p:spTgt spid="172"/>
                          </p:tgtEl>
                        </p:cond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63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0" evt="onClick">
                          <p:tgtEl>
                            <p:spTgt spid="172"/>
                          </p:tgtEl>
                        </p:cond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7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0" evt="onClick">
                          <p:tgtEl>
                            <p:spTgt spid="172"/>
                          </p:tgtEl>
                        </p:cond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91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0" evt="onClick">
                          <p:tgtEl>
                            <p:spTgt spid="172"/>
                          </p:tgtEl>
                        </p:cond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05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16" restart="whenNotActive" nodeType="interactiveSeq" fill="hold">
                <p:stCondLst>
                  <p:cond delay="0" evt="onClick">
                    <p:tgtEl>
                      <p:spTgt spid="174"/>
                    </p:tgtEl>
                  </p:cond>
                </p:stCondLst>
                <p:childTnLst>
                  <p:par>
                    <p:cTn id="117" fill="hold">
                      <p:stCondLst>
                        <p:cond delay="0" evt="onClick">
                          <p:tgtEl>
                            <p:spTgt spid="174"/>
                          </p:tgtEl>
                        </p:cond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20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0" evt="onClick">
                          <p:tgtEl>
                            <p:spTgt spid="174"/>
                          </p:tgtEl>
                        </p:cond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34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5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6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7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0" evt="onClick">
                          <p:tgtEl>
                            <p:spTgt spid="174"/>
                          </p:tgtEl>
                        </p:cond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48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9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0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1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0" evt="onClick">
                          <p:tgtEl>
                            <p:spTgt spid="174"/>
                          </p:tgtEl>
                        </p:cond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62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3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4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5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73" restart="whenNotActive" nodeType="interactiveSeq" fill="hold">
                <p:stCondLst>
                  <p:cond delay="0" evt="onClick">
                    <p:tgtEl>
                      <p:spTgt spid="175"/>
                    </p:tgtEl>
                  </p:cond>
                </p:stCondLst>
                <p:childTnLst>
                  <p:par>
                    <p:cTn id="174" fill="hold">
                      <p:stCondLst>
                        <p:cond delay="0" evt="onClick">
                          <p:tgtEl>
                            <p:spTgt spid="175"/>
                          </p:tgtEl>
                        </p:cond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77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8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9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0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0" evt="onClick">
                          <p:tgtEl>
                            <p:spTgt spid="175"/>
                          </p:tgtEl>
                        </p:cond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91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2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3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4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0" evt="onClick">
                          <p:tgtEl>
                            <p:spTgt spid="175"/>
                          </p:tgtEl>
                        </p:cond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05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6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0" evt="onClick">
                          <p:tgtEl>
                            <p:spTgt spid="175"/>
                          </p:tgtEl>
                        </p:cond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19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0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1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230" restart="whenNotActive" nodeType="interactiveSeq" fill="hold">
                <p:stCondLst>
                  <p:cond delay="0" evt="onClick">
                    <p:tgtEl>
                      <p:spTgt spid="176"/>
                    </p:tgtEl>
                  </p:cond>
                </p:stCondLst>
                <p:childTnLst>
                  <p:par>
                    <p:cTn id="231" fill="hold">
                      <p:stCondLst>
                        <p:cond delay="0" evt="onClick">
                          <p:tgtEl>
                            <p:spTgt spid="176"/>
                          </p:tgtEl>
                        </p:cond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nodeType="clickEffect" fill="hold" presetClass="exit" presetID="17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34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5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6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7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nodeType="withEffect" fill="hold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0" evt="onClick">
                          <p:tgtEl>
                            <p:spTgt spid="176"/>
                          </p:tgtEl>
                        </p:cond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nodeType="clickEffect" fill="hold" presetClass="exit" presetID="17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48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9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0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1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nodeType="withEffect" fill="hold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0" evt="onClick">
                          <p:tgtEl>
                            <p:spTgt spid="176"/>
                          </p:tgtEl>
                        </p:cond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nodeType="clickEffect" fill="hold" presetClass="exit" presetID="17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62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3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4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5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nodeType="withEffect" fill="hold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0" evt="onClick">
                          <p:tgtEl>
                            <p:spTgt spid="176"/>
                          </p:tgtEl>
                        </p:cond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nodeType="clickEffect" fill="hold" presetClass="exit" presetID="17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76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7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8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9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nodeType="withEffect" fill="hold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287" restart="whenNotActive" nodeType="interactiveSeq" fill="hold">
                <p:stCondLst>
                  <p:cond delay="0" evt="onClick">
                    <p:tgtEl>
                      <p:spTgt spid="177"/>
                    </p:tgtEl>
                  </p:cond>
                </p:stCondLst>
                <p:childTnLst>
                  <p:par>
                    <p:cTn id="288" fill="hold">
                      <p:stCondLst>
                        <p:cond delay="0" evt="onClick">
                          <p:tgtEl>
                            <p:spTgt spid="177"/>
                          </p:tgtEl>
                        </p:cond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91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2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3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4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0" evt="onClick">
                          <p:tgtEl>
                            <p:spTgt spid="177"/>
                          </p:tgtEl>
                        </p:cond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05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6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7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8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0" evt="onClick">
                          <p:tgtEl>
                            <p:spTgt spid="177"/>
                          </p:tgtEl>
                        </p:cond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19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0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2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0" evt="onClick">
                          <p:tgtEl>
                            <p:spTgt spid="177"/>
                          </p:tgtEl>
                        </p:cond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33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4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5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6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344" restart="whenNotActive" nodeType="interactiveSeq" fill="hold">
                <p:stCondLst>
                  <p:cond delay="0" evt="onClick">
                    <p:tgtEl>
                      <p:spTgt spid="178"/>
                    </p:tgtEl>
                  </p:cond>
                </p:stCondLst>
                <p:childTnLst>
                  <p:par>
                    <p:cTn id="345" fill="hold">
                      <p:stCondLst>
                        <p:cond delay="0" evt="onClick">
                          <p:tgtEl>
                            <p:spTgt spid="178"/>
                          </p:tgtEl>
                        </p:cond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48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9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0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1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0" evt="onClick">
                          <p:tgtEl>
                            <p:spTgt spid="178"/>
                          </p:tgtEl>
                        </p:cond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6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4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5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0" evt="onClick">
                          <p:tgtEl>
                            <p:spTgt spid="178"/>
                          </p:tgtEl>
                        </p:cond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7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8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9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0" evt="onClick">
                          <p:tgtEl>
                            <p:spTgt spid="178"/>
                          </p:tgtEl>
                        </p:cond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90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1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2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3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401" restart="whenNotActive" nodeType="interactiveSeq" fill="hold">
                <p:stCondLst>
                  <p:cond delay="0" evt="onClick">
                    <p:tgtEl>
                      <p:spTgt spid="173"/>
                    </p:tgtEl>
                  </p:cond>
                </p:stCondLst>
                <p:childTnLst>
                  <p:par>
                    <p:cTn id="402" fill="hold">
                      <p:stCondLst>
                        <p:cond delay="0" evt="onClick">
                          <p:tgtEl>
                            <p:spTgt spid="173"/>
                          </p:tgtEl>
                        </p:cond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0" evt="onClick">
                          <p:tgtEl>
                            <p:spTgt spid="173"/>
                          </p:tgtEl>
                        </p:cond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0" evt="onClick">
                          <p:tgtEl>
                            <p:spTgt spid="173"/>
                          </p:tgtEl>
                        </p:cond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1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0" evt="onClick">
                          <p:tgtEl>
                            <p:spTgt spid="173"/>
                          </p:tgtEl>
                        </p:cond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1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418" restart="whenNotActive" nodeType="interactiveSeq" fill="hold">
                <p:stCondLst>
                  <p:cond delay="0" evt="onClick">
                    <p:tgtEl>
                      <p:spTgt spid="179"/>
                    </p:tgtEl>
                  </p:cond>
                </p:stCondLst>
                <p:childTnLst>
                  <p:par>
                    <p:cTn id="419" fill="hold">
                      <p:stCondLst>
                        <p:cond delay="0" evt="onClick">
                          <p:tgtEl>
                            <p:spTgt spid="179"/>
                          </p:tgtEl>
                        </p:cond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nodeType="clickEffect" fill="hold" presetClass="exit" presetID="17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422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3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4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5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nodeType="withEffect" fill="hold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0" evt="onClick">
                          <p:tgtEl>
                            <p:spTgt spid="179"/>
                          </p:tgtEl>
                        </p:cond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nodeType="clickEffect" fill="hold" presetClass="exit" presetID="17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436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7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8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9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nodeType="withEffect" fill="hold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0" evt="onClick">
                          <p:tgtEl>
                            <p:spTgt spid="179"/>
                          </p:tgtEl>
                        </p:cond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nodeType="clickEffect" fill="hold" presetClass="exit" presetID="17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450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2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3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nodeType="withEffect" fill="hold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0" evt="onClick">
                          <p:tgtEl>
                            <p:spTgt spid="179"/>
                          </p:tgtEl>
                        </p:cond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nodeType="clickEffect" fill="hold" presetClass="exit" presetID="17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464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5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6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7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nodeType="withEffect" fill="hold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Прямоугольник 3"/>
          <p:cNvSpPr/>
          <p:nvPr/>
        </p:nvSpPr>
        <p:spPr>
          <a:xfrm flipH="1" flipV="1" rot="10800000">
            <a:off x="6552000" y="4434840"/>
            <a:ext cx="1979640" cy="1979640"/>
          </a:xfrm>
          <a:prstGeom prst="rect">
            <a:avLst/>
          </a:prstGeom>
          <a:blipFill rotWithShape="0">
            <a:blip r:embed="rId1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Прямоугольник 4"/>
          <p:cNvSpPr/>
          <p:nvPr/>
        </p:nvSpPr>
        <p:spPr>
          <a:xfrm flipH="1" flipV="1" rot="10800000">
            <a:off x="6552000" y="4434840"/>
            <a:ext cx="1979640" cy="1979640"/>
          </a:xfrm>
          <a:prstGeom prst="rect">
            <a:avLst/>
          </a:prstGeom>
          <a:blipFill rotWithShape="0">
            <a:blip r:embed="rId2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Прямоугольник 5"/>
          <p:cNvSpPr/>
          <p:nvPr/>
        </p:nvSpPr>
        <p:spPr>
          <a:xfrm flipH="1" flipV="1" rot="10800000">
            <a:off x="6552000" y="4434840"/>
            <a:ext cx="1979640" cy="1979640"/>
          </a:xfrm>
          <a:prstGeom prst="rect">
            <a:avLst/>
          </a:prstGeom>
          <a:blipFill rotWithShape="0">
            <a:blip r:embed="rId3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Прямоугольник 7"/>
          <p:cNvSpPr/>
          <p:nvPr/>
        </p:nvSpPr>
        <p:spPr>
          <a:xfrm flipH="1" flipV="1" rot="10800000">
            <a:off x="4571640" y="4434840"/>
            <a:ext cx="1979640" cy="1979640"/>
          </a:xfrm>
          <a:prstGeom prst="rect">
            <a:avLst/>
          </a:prstGeom>
          <a:blipFill rotWithShape="0">
            <a:blip r:embed="rId4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Прямоугольник 8"/>
          <p:cNvSpPr/>
          <p:nvPr/>
        </p:nvSpPr>
        <p:spPr>
          <a:xfrm flipH="1" flipV="1" rot="10800000">
            <a:off x="4571640" y="4434840"/>
            <a:ext cx="1979640" cy="1979640"/>
          </a:xfrm>
          <a:prstGeom prst="rect">
            <a:avLst/>
          </a:prstGeom>
          <a:blipFill rotWithShape="0">
            <a:blip r:embed="rId5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Прямоугольник 33"/>
          <p:cNvSpPr/>
          <p:nvPr/>
        </p:nvSpPr>
        <p:spPr>
          <a:xfrm flipH="1" flipV="1" rot="10800000">
            <a:off x="4571640" y="4434840"/>
            <a:ext cx="1979640" cy="1979640"/>
          </a:xfrm>
          <a:prstGeom prst="rect">
            <a:avLst/>
          </a:prstGeom>
          <a:blipFill rotWithShape="0">
            <a:blip r:embed="rId6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Прямоугольник 30"/>
          <p:cNvSpPr/>
          <p:nvPr/>
        </p:nvSpPr>
        <p:spPr>
          <a:xfrm flipH="1" flipV="1" rot="10800000">
            <a:off x="2591640" y="4434840"/>
            <a:ext cx="1979640" cy="1979640"/>
          </a:xfrm>
          <a:prstGeom prst="rect">
            <a:avLst/>
          </a:prstGeom>
          <a:blipFill rotWithShape="0">
            <a:blip r:embed="rId7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Прямоугольник 31"/>
          <p:cNvSpPr/>
          <p:nvPr/>
        </p:nvSpPr>
        <p:spPr>
          <a:xfrm flipH="1" flipV="1" rot="10800000">
            <a:off x="2591640" y="4434840"/>
            <a:ext cx="1979640" cy="1979640"/>
          </a:xfrm>
          <a:prstGeom prst="rect">
            <a:avLst/>
          </a:prstGeom>
          <a:blipFill rotWithShape="0">
            <a:blip r:embed="rId8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Прямоугольник 32"/>
          <p:cNvSpPr/>
          <p:nvPr/>
        </p:nvSpPr>
        <p:spPr>
          <a:xfrm flipH="1" flipV="1" rot="10800000">
            <a:off x="2591640" y="4434840"/>
            <a:ext cx="1979640" cy="1979640"/>
          </a:xfrm>
          <a:prstGeom prst="rect">
            <a:avLst/>
          </a:prstGeom>
          <a:blipFill rotWithShape="0">
            <a:blip r:embed="rId9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Прямоугольник 10"/>
          <p:cNvSpPr/>
          <p:nvPr/>
        </p:nvSpPr>
        <p:spPr>
          <a:xfrm flipH="1" flipV="1" rot="10800000">
            <a:off x="6552000" y="2456280"/>
            <a:ext cx="1979640" cy="1979640"/>
          </a:xfrm>
          <a:prstGeom prst="rect">
            <a:avLst/>
          </a:prstGeom>
          <a:blipFill rotWithShape="0">
            <a:blip r:embed="rId10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Прямоугольник 11"/>
          <p:cNvSpPr/>
          <p:nvPr/>
        </p:nvSpPr>
        <p:spPr>
          <a:xfrm flipH="1" flipV="1" rot="10800000">
            <a:off x="6552000" y="2456280"/>
            <a:ext cx="1979640" cy="1979640"/>
          </a:xfrm>
          <a:prstGeom prst="rect">
            <a:avLst/>
          </a:prstGeom>
          <a:blipFill rotWithShape="0">
            <a:blip r:embed="rId11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Прямоугольник 12"/>
          <p:cNvSpPr/>
          <p:nvPr/>
        </p:nvSpPr>
        <p:spPr>
          <a:xfrm flipH="1" flipV="1" rot="10800000">
            <a:off x="6552000" y="2456280"/>
            <a:ext cx="1979640" cy="1979640"/>
          </a:xfrm>
          <a:prstGeom prst="rect">
            <a:avLst/>
          </a:prstGeom>
          <a:blipFill rotWithShape="0">
            <a:blip r:embed="rId12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Прямоугольник 22"/>
          <p:cNvSpPr/>
          <p:nvPr/>
        </p:nvSpPr>
        <p:spPr>
          <a:xfrm flipH="1" flipV="1" rot="10800000">
            <a:off x="2591640" y="2456280"/>
            <a:ext cx="1979640" cy="1979640"/>
          </a:xfrm>
          <a:prstGeom prst="rect">
            <a:avLst/>
          </a:prstGeom>
          <a:blipFill rotWithShape="0">
            <a:blip r:embed="rId13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Прямоугольник 23"/>
          <p:cNvSpPr/>
          <p:nvPr/>
        </p:nvSpPr>
        <p:spPr>
          <a:xfrm flipH="1" flipV="1" rot="10800000">
            <a:off x="2591640" y="2456280"/>
            <a:ext cx="1979640" cy="1979640"/>
          </a:xfrm>
          <a:prstGeom prst="rect">
            <a:avLst/>
          </a:prstGeom>
          <a:blipFill rotWithShape="0">
            <a:blip r:embed="rId14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Прямоугольник 24"/>
          <p:cNvSpPr/>
          <p:nvPr/>
        </p:nvSpPr>
        <p:spPr>
          <a:xfrm flipH="1" flipV="1" rot="10800000">
            <a:off x="2591640" y="2456280"/>
            <a:ext cx="1979640" cy="1979640"/>
          </a:xfrm>
          <a:prstGeom prst="rect">
            <a:avLst/>
          </a:prstGeom>
          <a:blipFill rotWithShape="0">
            <a:blip r:embed="rId15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Прямоугольник 14"/>
          <p:cNvSpPr/>
          <p:nvPr/>
        </p:nvSpPr>
        <p:spPr>
          <a:xfrm>
            <a:off x="6552360" y="476640"/>
            <a:ext cx="1979640" cy="1979640"/>
          </a:xfrm>
          <a:prstGeom prst="rect">
            <a:avLst/>
          </a:prstGeom>
          <a:blipFill rotWithShape="0">
            <a:blip r:embed="rId16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Прямоугольник 15"/>
          <p:cNvSpPr/>
          <p:nvPr/>
        </p:nvSpPr>
        <p:spPr>
          <a:xfrm>
            <a:off x="6552360" y="476640"/>
            <a:ext cx="1979640" cy="1979640"/>
          </a:xfrm>
          <a:prstGeom prst="rect">
            <a:avLst/>
          </a:prstGeom>
          <a:blipFill rotWithShape="0">
            <a:blip r:embed="rId17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Прямоугольник 16"/>
          <p:cNvSpPr/>
          <p:nvPr/>
        </p:nvSpPr>
        <p:spPr>
          <a:xfrm>
            <a:off x="6552360" y="476640"/>
            <a:ext cx="1979640" cy="1979640"/>
          </a:xfrm>
          <a:prstGeom prst="rect">
            <a:avLst/>
          </a:prstGeom>
          <a:blipFill rotWithShape="0">
            <a:blip r:embed="rId18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Прямоугольник 18"/>
          <p:cNvSpPr/>
          <p:nvPr/>
        </p:nvSpPr>
        <p:spPr>
          <a:xfrm>
            <a:off x="4572000" y="476640"/>
            <a:ext cx="1979640" cy="1979640"/>
          </a:xfrm>
          <a:prstGeom prst="rect">
            <a:avLst/>
          </a:prstGeom>
          <a:blipFill rotWithShape="0">
            <a:blip r:embed="rId19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Прямоугольник 20"/>
          <p:cNvSpPr/>
          <p:nvPr/>
        </p:nvSpPr>
        <p:spPr>
          <a:xfrm>
            <a:off x="4572000" y="476640"/>
            <a:ext cx="1979640" cy="1979640"/>
          </a:xfrm>
          <a:prstGeom prst="rect">
            <a:avLst/>
          </a:prstGeom>
          <a:blipFill rotWithShape="0">
            <a:blip r:embed="rId20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Прямоугольник 19"/>
          <p:cNvSpPr/>
          <p:nvPr/>
        </p:nvSpPr>
        <p:spPr>
          <a:xfrm>
            <a:off x="4572000" y="476640"/>
            <a:ext cx="1979640" cy="1979640"/>
          </a:xfrm>
          <a:prstGeom prst="rect">
            <a:avLst/>
          </a:prstGeom>
          <a:blipFill rotWithShape="0">
            <a:blip r:embed="rId21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Прямоугольник 26"/>
          <p:cNvSpPr/>
          <p:nvPr/>
        </p:nvSpPr>
        <p:spPr>
          <a:xfrm>
            <a:off x="2592000" y="476640"/>
            <a:ext cx="1979640" cy="1979640"/>
          </a:xfrm>
          <a:prstGeom prst="rect">
            <a:avLst/>
          </a:prstGeom>
          <a:blipFill rotWithShape="0">
            <a:blip r:embed="rId22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Прямоугольник 27"/>
          <p:cNvSpPr/>
          <p:nvPr/>
        </p:nvSpPr>
        <p:spPr>
          <a:xfrm>
            <a:off x="2592000" y="476640"/>
            <a:ext cx="1979640" cy="1979640"/>
          </a:xfrm>
          <a:prstGeom prst="rect">
            <a:avLst/>
          </a:prstGeom>
          <a:blipFill rotWithShape="0">
            <a:blip r:embed="rId23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Прямоугольник 28"/>
          <p:cNvSpPr/>
          <p:nvPr/>
        </p:nvSpPr>
        <p:spPr>
          <a:xfrm>
            <a:off x="2592000" y="476640"/>
            <a:ext cx="1979640" cy="1979640"/>
          </a:xfrm>
          <a:prstGeom prst="rect">
            <a:avLst/>
          </a:prstGeom>
          <a:blipFill rotWithShape="0">
            <a:blip r:embed="rId24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Прямоугольник 2"/>
          <p:cNvSpPr/>
          <p:nvPr/>
        </p:nvSpPr>
        <p:spPr>
          <a:xfrm flipH="1" flipV="1" rot="10800000">
            <a:off x="6552000" y="4434840"/>
            <a:ext cx="1979640" cy="1979640"/>
          </a:xfrm>
          <a:prstGeom prst="rect">
            <a:avLst/>
          </a:prstGeom>
          <a:blipFill rotWithShape="0">
            <a:blip r:embed="rId25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Прямоугольник 6"/>
          <p:cNvSpPr/>
          <p:nvPr/>
        </p:nvSpPr>
        <p:spPr>
          <a:xfrm flipH="1" flipV="1" rot="10800000">
            <a:off x="4571640" y="4434840"/>
            <a:ext cx="1979640" cy="1979640"/>
          </a:xfrm>
          <a:prstGeom prst="rect">
            <a:avLst/>
          </a:prstGeom>
          <a:blipFill rotWithShape="0">
            <a:blip r:embed="rId26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Прямоугольник 9"/>
          <p:cNvSpPr/>
          <p:nvPr/>
        </p:nvSpPr>
        <p:spPr>
          <a:xfrm flipH="1" flipV="1" rot="10800000">
            <a:off x="6552000" y="2456280"/>
            <a:ext cx="1979640" cy="1979640"/>
          </a:xfrm>
          <a:prstGeom prst="rect">
            <a:avLst/>
          </a:prstGeom>
          <a:blipFill rotWithShape="0">
            <a:blip r:embed="rId27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Прямоугольник 13"/>
          <p:cNvSpPr/>
          <p:nvPr/>
        </p:nvSpPr>
        <p:spPr>
          <a:xfrm>
            <a:off x="6552000" y="476640"/>
            <a:ext cx="1979640" cy="1979640"/>
          </a:xfrm>
          <a:prstGeom prst="rect">
            <a:avLst/>
          </a:prstGeom>
          <a:blipFill rotWithShape="0">
            <a:blip r:embed="rId28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Прямоугольник 17"/>
          <p:cNvSpPr/>
          <p:nvPr/>
        </p:nvSpPr>
        <p:spPr>
          <a:xfrm>
            <a:off x="4572000" y="476640"/>
            <a:ext cx="1979640" cy="1979640"/>
          </a:xfrm>
          <a:prstGeom prst="rect">
            <a:avLst/>
          </a:prstGeom>
          <a:blipFill rotWithShape="0">
            <a:blip r:embed="rId29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Прямоугольник 21"/>
          <p:cNvSpPr/>
          <p:nvPr/>
        </p:nvSpPr>
        <p:spPr>
          <a:xfrm flipH="1" flipV="1" rot="10800000">
            <a:off x="2591640" y="2456280"/>
            <a:ext cx="1979640" cy="1979640"/>
          </a:xfrm>
          <a:prstGeom prst="rect">
            <a:avLst/>
          </a:prstGeom>
          <a:blipFill rotWithShape="0">
            <a:blip r:embed="rId30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Прямоугольник 25"/>
          <p:cNvSpPr/>
          <p:nvPr/>
        </p:nvSpPr>
        <p:spPr>
          <a:xfrm>
            <a:off x="2592000" y="476640"/>
            <a:ext cx="1979640" cy="1979640"/>
          </a:xfrm>
          <a:prstGeom prst="rect">
            <a:avLst/>
          </a:prstGeom>
          <a:blipFill rotWithShape="0">
            <a:blip r:embed="rId31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Прямоугольник 29"/>
          <p:cNvSpPr/>
          <p:nvPr/>
        </p:nvSpPr>
        <p:spPr>
          <a:xfrm flipH="1" flipV="1" rot="10800000">
            <a:off x="2591640" y="4434840"/>
            <a:ext cx="1979640" cy="1979640"/>
          </a:xfrm>
          <a:prstGeom prst="rect">
            <a:avLst/>
          </a:prstGeom>
          <a:blipFill rotWithShape="0">
            <a:blip r:embed="rId32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Овал 34"/>
          <p:cNvSpPr/>
          <p:nvPr/>
        </p:nvSpPr>
        <p:spPr>
          <a:xfrm>
            <a:off x="3564000" y="188640"/>
            <a:ext cx="215640" cy="215640"/>
          </a:xfrm>
          <a:prstGeom prst="ellipse">
            <a:avLst/>
          </a:prstGeom>
          <a:blipFill rotWithShape="0">
            <a:blip r:embed="rId33"/>
            <a:srcRect/>
            <a:stretch/>
          </a:blipFill>
          <a:ln>
            <a:solidFill>
              <a:srgbClr val="0070c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219" name="Овал 35"/>
          <p:cNvSpPr/>
          <p:nvPr/>
        </p:nvSpPr>
        <p:spPr>
          <a:xfrm flipH="1" rot="10800000">
            <a:off x="3635640" y="6453720"/>
            <a:ext cx="215640" cy="215640"/>
          </a:xfrm>
          <a:prstGeom prst="ellipse">
            <a:avLst/>
          </a:prstGeom>
          <a:blipFill rotWithShape="0">
            <a:blip r:embed="rId34"/>
            <a:srcRect/>
            <a:stretch/>
          </a:blipFill>
          <a:ln>
            <a:solidFill>
              <a:srgbClr val="0070c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220" name="Прямоугольник 36"/>
          <p:cNvSpPr/>
          <p:nvPr/>
        </p:nvSpPr>
        <p:spPr>
          <a:xfrm flipH="1" flipV="1" rot="16200000">
            <a:off x="4573080" y="2453040"/>
            <a:ext cx="1979640" cy="1983240"/>
          </a:xfrm>
          <a:prstGeom prst="rect">
            <a:avLst/>
          </a:prstGeom>
          <a:blipFill rotWithShape="0">
            <a:blip r:embed="rId35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Овал 37"/>
          <p:cNvSpPr/>
          <p:nvPr/>
        </p:nvSpPr>
        <p:spPr>
          <a:xfrm>
            <a:off x="5436000" y="188640"/>
            <a:ext cx="215640" cy="215640"/>
          </a:xfrm>
          <a:prstGeom prst="ellipse">
            <a:avLst/>
          </a:prstGeom>
          <a:blipFill rotWithShape="0">
            <a:blip r:embed="rId36"/>
            <a:srcRect/>
            <a:stretch/>
          </a:blipFill>
          <a:ln>
            <a:solidFill>
              <a:srgbClr val="0070c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222" name="Овал 38"/>
          <p:cNvSpPr/>
          <p:nvPr/>
        </p:nvSpPr>
        <p:spPr>
          <a:xfrm>
            <a:off x="7452360" y="188640"/>
            <a:ext cx="215640" cy="215640"/>
          </a:xfrm>
          <a:prstGeom prst="ellipse">
            <a:avLst/>
          </a:prstGeom>
          <a:blipFill rotWithShape="0">
            <a:blip r:embed="rId37"/>
            <a:srcRect/>
            <a:stretch/>
          </a:blipFill>
          <a:ln>
            <a:solidFill>
              <a:srgbClr val="0070c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223" name="Овал 39"/>
          <p:cNvSpPr/>
          <p:nvPr/>
        </p:nvSpPr>
        <p:spPr>
          <a:xfrm flipH="1" rot="10800000">
            <a:off x="8711640" y="3319200"/>
            <a:ext cx="215640" cy="215640"/>
          </a:xfrm>
          <a:prstGeom prst="ellipse">
            <a:avLst/>
          </a:prstGeom>
          <a:blipFill rotWithShape="0">
            <a:blip r:embed="rId38"/>
            <a:srcRect/>
            <a:stretch/>
          </a:blipFill>
          <a:ln>
            <a:solidFill>
              <a:srgbClr val="0070c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224" name="Овал 40"/>
          <p:cNvSpPr/>
          <p:nvPr/>
        </p:nvSpPr>
        <p:spPr>
          <a:xfrm flipH="1" rot="10800000">
            <a:off x="5507640" y="6453720"/>
            <a:ext cx="215640" cy="215640"/>
          </a:xfrm>
          <a:prstGeom prst="ellipse">
            <a:avLst/>
          </a:prstGeom>
          <a:blipFill rotWithShape="0">
            <a:blip r:embed="rId39"/>
            <a:srcRect/>
            <a:stretch/>
          </a:blipFill>
          <a:ln>
            <a:solidFill>
              <a:srgbClr val="0070c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225" name="Овал 41"/>
          <p:cNvSpPr/>
          <p:nvPr/>
        </p:nvSpPr>
        <p:spPr>
          <a:xfrm flipH="1" rot="10800000">
            <a:off x="7452000" y="6453720"/>
            <a:ext cx="215640" cy="215640"/>
          </a:xfrm>
          <a:prstGeom prst="ellipse">
            <a:avLst/>
          </a:prstGeom>
          <a:blipFill rotWithShape="0">
            <a:blip r:embed="rId40"/>
            <a:srcRect/>
            <a:stretch/>
          </a:blipFill>
          <a:ln>
            <a:solidFill>
              <a:srgbClr val="0070c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226" name="Овал 42"/>
          <p:cNvSpPr/>
          <p:nvPr/>
        </p:nvSpPr>
        <p:spPr>
          <a:xfrm flipH="1" flipV="1" rot="5400000">
            <a:off x="2267280" y="3284280"/>
            <a:ext cx="215640" cy="215640"/>
          </a:xfrm>
          <a:prstGeom prst="ellipse">
            <a:avLst/>
          </a:prstGeom>
          <a:blipFill rotWithShape="0">
            <a:blip r:embed="rId41"/>
            <a:srcRect/>
            <a:stretch/>
          </a:blipFill>
          <a:ln>
            <a:solidFill>
              <a:srgbClr val="0070c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227" name="Рамка 43"/>
          <p:cNvSpPr/>
          <p:nvPr/>
        </p:nvSpPr>
        <p:spPr>
          <a:xfrm>
            <a:off x="2592000" y="476640"/>
            <a:ext cx="5939640" cy="5938200"/>
          </a:xfrm>
          <a:prstGeom prst="frame">
            <a:avLst>
              <a:gd name="adj1" fmla="val 2317"/>
            </a:avLst>
          </a:prstGeom>
          <a:blipFill rotWithShape="0">
            <a:blip r:embed="rId42"/>
            <a:srcRect/>
            <a:stretch/>
          </a:blipFill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8" name="Рисунок 1" descr=""/>
          <p:cNvPicPr/>
          <p:nvPr/>
        </p:nvPicPr>
        <p:blipFill>
          <a:blip r:embed="rId43"/>
          <a:stretch/>
        </p:blipFill>
        <p:spPr>
          <a:xfrm>
            <a:off x="576000" y="548640"/>
            <a:ext cx="719640" cy="719640"/>
          </a:xfrm>
          <a:prstGeom prst="rect">
            <a:avLst/>
          </a:prstGeom>
          <a:ln w="12700">
            <a:solidFill>
              <a:srgbClr val="0070c0"/>
            </a:solidFill>
            <a:round/>
          </a:ln>
        </p:spPr>
      </p:pic>
      <p:pic>
        <p:nvPicPr>
          <p:cNvPr id="229" name="Рисунок 44" descr=""/>
          <p:cNvPicPr/>
          <p:nvPr/>
        </p:nvPicPr>
        <p:blipFill>
          <a:blip r:embed="rId44"/>
          <a:stretch/>
        </p:blipFill>
        <p:spPr>
          <a:xfrm>
            <a:off x="576000" y="1412640"/>
            <a:ext cx="755640" cy="755640"/>
          </a:xfrm>
          <a:prstGeom prst="rect">
            <a:avLst/>
          </a:prstGeom>
          <a:ln w="38100">
            <a:solidFill>
              <a:srgbClr val="0070c0"/>
            </a:solidFill>
            <a:round/>
          </a:ln>
        </p:spPr>
      </p:pic>
      <p:pic>
        <p:nvPicPr>
          <p:cNvPr id="230" name="Рисунок 45" descr=""/>
          <p:cNvPicPr/>
          <p:nvPr/>
        </p:nvPicPr>
        <p:blipFill>
          <a:blip r:embed="rId45"/>
          <a:stretch/>
        </p:blipFill>
        <p:spPr>
          <a:xfrm>
            <a:off x="576000" y="2313000"/>
            <a:ext cx="719640" cy="719640"/>
          </a:xfrm>
          <a:prstGeom prst="rect">
            <a:avLst/>
          </a:prstGeom>
          <a:ln w="0">
            <a:solidFill>
              <a:srgbClr val="0070c0"/>
            </a:solidFill>
          </a:ln>
        </p:spPr>
      </p:pic>
      <p:pic>
        <p:nvPicPr>
          <p:cNvPr id="231" name="Рисунок 46" descr=""/>
          <p:cNvPicPr/>
          <p:nvPr/>
        </p:nvPicPr>
        <p:blipFill>
          <a:blip r:embed="rId46"/>
          <a:stretch/>
        </p:blipFill>
        <p:spPr>
          <a:xfrm>
            <a:off x="576000" y="3213000"/>
            <a:ext cx="719640" cy="719640"/>
          </a:xfrm>
          <a:prstGeom prst="rect">
            <a:avLst/>
          </a:prstGeom>
          <a:ln w="0">
            <a:solidFill>
              <a:srgbClr val="0070c0"/>
            </a:solidFill>
          </a:ln>
        </p:spPr>
      </p:pic>
      <p:pic>
        <p:nvPicPr>
          <p:cNvPr id="232" name="Рисунок 48" descr=""/>
          <p:cNvPicPr/>
          <p:nvPr/>
        </p:nvPicPr>
        <p:blipFill>
          <a:blip r:embed="rId47"/>
          <a:stretch/>
        </p:blipFill>
        <p:spPr>
          <a:xfrm rot="20338800">
            <a:off x="539640" y="5072760"/>
            <a:ext cx="694800" cy="69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5" dur="indefinite" restart="never" nodeType="tmRoot">
          <p:childTnLst>
            <p:seq>
              <p:cTn id="476" restart="whenNotActive" nodeType="interactiveSeq" fill="hold">
                <p:stCondLst>
                  <p:cond delay="0" evt="onClick">
                    <p:tgtEl>
                      <p:spTgt spid="218"/>
                    </p:tgtEl>
                  </p:cond>
                </p:stCondLst>
                <p:childTnLst>
                  <p:par>
                    <p:cTn id="477" fill="hold">
                      <p:stCondLst>
                        <p:cond delay="0" evt="onClick">
                          <p:tgtEl>
                            <p:spTgt spid="218"/>
                          </p:tgtEl>
                        </p:cond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480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1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2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3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0" evt="onClick">
                          <p:tgtEl>
                            <p:spTgt spid="218"/>
                          </p:tgtEl>
                        </p:cond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494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5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6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7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0" evt="onClick">
                          <p:tgtEl>
                            <p:spTgt spid="218"/>
                          </p:tgtEl>
                        </p:cond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508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9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0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1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0" evt="onClick">
                          <p:tgtEl>
                            <p:spTgt spid="218"/>
                          </p:tgtEl>
                        </p:cond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522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3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4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5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533" restart="whenNotActive" nodeType="interactiveSeq" fill="hold">
                <p:stCondLst>
                  <p:cond delay="0" evt="onClick">
                    <p:tgtEl>
                      <p:spTgt spid="219"/>
                    </p:tgtEl>
                  </p:cond>
                </p:stCondLst>
                <p:childTnLst>
                  <p:par>
                    <p:cTn id="534" fill="hold">
                      <p:stCondLst>
                        <p:cond delay="0" evt="onClick">
                          <p:tgtEl>
                            <p:spTgt spid="219"/>
                          </p:tgtEl>
                        </p:cond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537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8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9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0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0" evt="onClick">
                          <p:tgtEl>
                            <p:spTgt spid="219"/>
                          </p:tgtEl>
                        </p:cond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551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2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3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4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2" fill="hold">
                      <p:stCondLst>
                        <p:cond delay="0" evt="onClick">
                          <p:tgtEl>
                            <p:spTgt spid="219"/>
                          </p:tgtEl>
                        </p:cond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565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6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7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8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0" evt="onClick">
                          <p:tgtEl>
                            <p:spTgt spid="219"/>
                          </p:tgtEl>
                        </p:cond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579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0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1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2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6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590" restart="whenNotActive" nodeType="interactiveSeq" fill="hold">
                <p:stCondLst>
                  <p:cond delay="0" evt="onClick">
                    <p:tgtEl>
                      <p:spTgt spid="221"/>
                    </p:tgtEl>
                  </p:cond>
                </p:stCondLst>
                <p:childTnLst>
                  <p:par>
                    <p:cTn id="591" fill="hold">
                      <p:stCondLst>
                        <p:cond delay="0" evt="onClick">
                          <p:tgtEl>
                            <p:spTgt spid="221"/>
                          </p:tgtEl>
                        </p:cond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594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5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6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7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1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0" evt="onClick">
                          <p:tgtEl>
                            <p:spTgt spid="221"/>
                          </p:tgtEl>
                        </p:cond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608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9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0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1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0" evt="onClick">
                          <p:tgtEl>
                            <p:spTgt spid="221"/>
                          </p:tgtEl>
                        </p:cond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622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3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4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5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3" fill="hold">
                      <p:stCondLst>
                        <p:cond delay="0" evt="onClick">
                          <p:tgtEl>
                            <p:spTgt spid="221"/>
                          </p:tgtEl>
                        </p:cond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636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7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8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9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4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647" restart="whenNotActive" nodeType="interactiveSeq" fill="hold">
                <p:stCondLst>
                  <p:cond delay="0" evt="onClick">
                    <p:tgtEl>
                      <p:spTgt spid="222"/>
                    </p:tgtEl>
                  </p:cond>
                </p:stCondLst>
                <p:childTnLst>
                  <p:par>
                    <p:cTn id="648" fill="hold">
                      <p:stCondLst>
                        <p:cond delay="0" evt="onClick">
                          <p:tgtEl>
                            <p:spTgt spid="222"/>
                          </p:tgtEl>
                        </p:cond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651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2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3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4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2" fill="hold">
                      <p:stCondLst>
                        <p:cond delay="0" evt="onClick">
                          <p:tgtEl>
                            <p:spTgt spid="222"/>
                          </p:tgtEl>
                        </p:cond>
                      </p:stCondLst>
                      <p:childTnLst>
                        <p:par>
                          <p:cTn id="663" fill="hold">
                            <p:stCondLst>
                              <p:cond delay="0"/>
                            </p:stCondLst>
                            <p:childTnLst>
                              <p:par>
                                <p:cTn id="664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665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6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7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8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6" fill="hold">
                      <p:stCondLst>
                        <p:cond delay="0" evt="onClick">
                          <p:tgtEl>
                            <p:spTgt spid="222"/>
                          </p:tgtEl>
                        </p:cond>
                      </p:stCondLst>
                      <p:childTnLst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679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0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1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2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0" fill="hold">
                      <p:stCondLst>
                        <p:cond delay="0" evt="onClick">
                          <p:tgtEl>
                            <p:spTgt spid="222"/>
                          </p:tgtEl>
                        </p:cond>
                      </p:stCondLst>
                      <p:childTnLst>
                        <p:par>
                          <p:cTn id="691" fill="hold">
                            <p:stCondLst>
                              <p:cond delay="0"/>
                            </p:stCondLst>
                            <p:childTnLst>
                              <p:par>
                                <p:cTn id="692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693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4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5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6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0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704" restart="whenNotActive" nodeType="interactiveSeq" fill="hold">
                <p:stCondLst>
                  <p:cond delay="0" evt="onClick">
                    <p:tgtEl>
                      <p:spTgt spid="223"/>
                    </p:tgtEl>
                  </p:cond>
                </p:stCondLst>
                <p:childTnLst>
                  <p:par>
                    <p:cTn id="705" fill="hold">
                      <p:stCondLst>
                        <p:cond delay="0" evt="onClick">
                          <p:tgtEl>
                            <p:spTgt spid="223"/>
                          </p:tgtEl>
                        </p:cond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nodeType="clickEffect" fill="hold" presetClass="exit" presetID="17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708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1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nodeType="withEffect" fill="hold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5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6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9" fill="hold">
                      <p:stCondLst>
                        <p:cond delay="0" evt="onClick">
                          <p:tgtEl>
                            <p:spTgt spid="223"/>
                          </p:tgtEl>
                        </p:cond>
                      </p:stCondLst>
                      <p:childTnLst>
                        <p:par>
                          <p:cTn id="720" fill="hold">
                            <p:stCondLst>
                              <p:cond delay="0"/>
                            </p:stCondLst>
                            <p:childTnLst>
                              <p:par>
                                <p:cTn id="721" nodeType="clickEffect" fill="hold" presetClass="exit" presetID="17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722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3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4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5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nodeType="withEffect" fill="hold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3" fill="hold">
                      <p:stCondLst>
                        <p:cond delay="0" evt="onClick">
                          <p:tgtEl>
                            <p:spTgt spid="223"/>
                          </p:tgtEl>
                        </p:cond>
                      </p:stCondLst>
                      <p:childTnLst>
                        <p:par>
                          <p:cTn id="734" fill="hold">
                            <p:stCondLst>
                              <p:cond delay="0"/>
                            </p:stCondLst>
                            <p:childTnLst>
                              <p:par>
                                <p:cTn id="735" nodeType="clickEffect" fill="hold" presetClass="exit" presetID="17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736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7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8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9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nodeType="withEffect" fill="hold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7" fill="hold">
                      <p:stCondLst>
                        <p:cond delay="0" evt="onClick">
                          <p:tgtEl>
                            <p:spTgt spid="223"/>
                          </p:tgtEl>
                        </p:cond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nodeType="clickEffect" fill="hold" presetClass="exit" presetID="17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750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1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2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3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nodeType="withEffect" fill="hold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761" restart="whenNotActive" nodeType="interactiveSeq" fill="hold">
                <p:stCondLst>
                  <p:cond delay="0" evt="onClick">
                    <p:tgtEl>
                      <p:spTgt spid="224"/>
                    </p:tgtEl>
                  </p:cond>
                </p:stCondLst>
                <p:childTnLst>
                  <p:par>
                    <p:cTn id="762" fill="hold">
                      <p:stCondLst>
                        <p:cond delay="0" evt="onClick">
                          <p:tgtEl>
                            <p:spTgt spid="224"/>
                          </p:tgtEl>
                        </p:cond>
                      </p:stCondLst>
                      <p:childTnLst>
                        <p:par>
                          <p:cTn id="763" fill="hold">
                            <p:stCondLst>
                              <p:cond delay="0"/>
                            </p:stCondLst>
                            <p:childTnLst>
                              <p:par>
                                <p:cTn id="764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76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6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7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8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0" evt="onClick">
                          <p:tgtEl>
                            <p:spTgt spid="224"/>
                          </p:tgtEl>
                        </p:cond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779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0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1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2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4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0" fill="hold">
                      <p:stCondLst>
                        <p:cond delay="0" evt="onClick">
                          <p:tgtEl>
                            <p:spTgt spid="224"/>
                          </p:tgtEl>
                        </p:cond>
                      </p:stCondLst>
                      <p:childTnLst>
                        <p:par>
                          <p:cTn id="791" fill="hold">
                            <p:stCondLst>
                              <p:cond delay="0"/>
                            </p:stCondLst>
                            <p:childTnLst>
                              <p:par>
                                <p:cTn id="792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793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4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5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6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8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0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4" fill="hold">
                      <p:stCondLst>
                        <p:cond delay="0" evt="onClick">
                          <p:tgtEl>
                            <p:spTgt spid="224"/>
                          </p:tgtEl>
                        </p:cond>
                      </p:stCondLst>
                      <p:childTnLst>
                        <p:par>
                          <p:cTn id="805" fill="hold">
                            <p:stCondLst>
                              <p:cond delay="0"/>
                            </p:stCondLst>
                            <p:childTnLst>
                              <p:par>
                                <p:cTn id="806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807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8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9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0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2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5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818" restart="whenNotActive" nodeType="interactiveSeq" fill="hold">
                <p:stCondLst>
                  <p:cond delay="0" evt="onClick">
                    <p:tgtEl>
                      <p:spTgt spid="225"/>
                    </p:tgtEl>
                  </p:cond>
                </p:stCondLst>
                <p:childTnLst>
                  <p:par>
                    <p:cTn id="819" fill="hold">
                      <p:stCondLst>
                        <p:cond delay="0" evt="onClick">
                          <p:tgtEl>
                            <p:spTgt spid="225"/>
                          </p:tgtEl>
                        </p:cond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822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3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4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5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7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2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3" fill="hold">
                      <p:stCondLst>
                        <p:cond delay="0" evt="onClick">
                          <p:tgtEl>
                            <p:spTgt spid="225"/>
                          </p:tgtEl>
                        </p:cond>
                      </p:stCondLst>
                      <p:childTnLst>
                        <p:par>
                          <p:cTn id="834" fill="hold">
                            <p:stCondLst>
                              <p:cond delay="0"/>
                            </p:stCondLst>
                            <p:childTnLst>
                              <p:par>
                                <p:cTn id="835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836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8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9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1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7" fill="hold">
                      <p:stCondLst>
                        <p:cond delay="0" evt="onClick">
                          <p:tgtEl>
                            <p:spTgt spid="225"/>
                          </p:tgtEl>
                        </p:cond>
                      </p:stCondLst>
                      <p:childTnLst>
                        <p:par>
                          <p:cTn id="848" fill="hold">
                            <p:stCondLst>
                              <p:cond delay="0"/>
                            </p:stCondLst>
                            <p:childTnLst>
                              <p:par>
                                <p:cTn id="849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850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1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2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3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5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5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0" evt="onClick">
                          <p:tgtEl>
                            <p:spTgt spid="225"/>
                          </p:tgtEl>
                        </p:cond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864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5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6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7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9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875" restart="whenNotActive" nodeType="interactiveSeq" fill="hold">
                <p:stCondLst>
                  <p:cond delay="0" evt="onClick">
                    <p:tgtEl>
                      <p:spTgt spid="220"/>
                    </p:tgtEl>
                  </p:cond>
                </p:stCondLst>
                <p:childTnLst>
                  <p:par>
                    <p:cTn id="876" fill="hold">
                      <p:stCondLst>
                        <p:cond delay="0" evt="onClick">
                          <p:tgtEl>
                            <p:spTgt spid="220"/>
                          </p:tgtEl>
                        </p:cond>
                      </p:stCondLst>
                      <p:childTnLst>
                        <p:par>
                          <p:cTn id="877" fill="hold">
                            <p:stCondLst>
                              <p:cond delay="0"/>
                            </p:stCondLst>
                            <p:childTnLst>
                              <p:par>
                                <p:cTn id="878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7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0" fill="hold">
                      <p:stCondLst>
                        <p:cond delay="0" evt="onClick">
                          <p:tgtEl>
                            <p:spTgt spid="220"/>
                          </p:tgtEl>
                        </p:cond>
                      </p:stCondLst>
                      <p:childTnLst>
                        <p:par>
                          <p:cTn id="881" fill="hold">
                            <p:stCondLst>
                              <p:cond delay="0"/>
                            </p:stCondLst>
                            <p:childTnLst>
                              <p:par>
                                <p:cTn id="882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8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4" fill="hold">
                      <p:stCondLst>
                        <p:cond delay="0" evt="onClick">
                          <p:tgtEl>
                            <p:spTgt spid="220"/>
                          </p:tgtEl>
                        </p:cond>
                      </p:stCondLst>
                      <p:childTnLst>
                        <p:par>
                          <p:cTn id="885" fill="hold">
                            <p:stCondLst>
                              <p:cond delay="0"/>
                            </p:stCondLst>
                            <p:childTnLst>
                              <p:par>
                                <p:cTn id="886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8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8" fill="hold">
                      <p:stCondLst>
                        <p:cond delay="0" evt="onClick">
                          <p:tgtEl>
                            <p:spTgt spid="220"/>
                          </p:tgtEl>
                        </p:cond>
                      </p:stCondLst>
                      <p:childTnLst>
                        <p:par>
                          <p:cTn id="889" fill="hold">
                            <p:stCondLst>
                              <p:cond delay="0"/>
                            </p:stCondLst>
                            <p:childTnLst>
                              <p:par>
                                <p:cTn id="890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9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892" restart="whenNotActive" nodeType="interactiveSeq" fill="hold">
                <p:stCondLst>
                  <p:cond delay="0" evt="onClick">
                    <p:tgtEl>
                      <p:spTgt spid="226"/>
                    </p:tgtEl>
                  </p:cond>
                </p:stCondLst>
                <p:childTnLst>
                  <p:par>
                    <p:cTn id="893" fill="hold">
                      <p:stCondLst>
                        <p:cond delay="0" evt="onClick">
                          <p:tgtEl>
                            <p:spTgt spid="226"/>
                          </p:tgtEl>
                        </p:cond>
                      </p:stCondLst>
                      <p:childTnLst>
                        <p:par>
                          <p:cTn id="894" fill="hold">
                            <p:stCondLst>
                              <p:cond delay="0"/>
                            </p:stCondLst>
                            <p:childTnLst>
                              <p:par>
                                <p:cTn id="895" nodeType="clickEffect" fill="hold" presetClass="exit" presetID="17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896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7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8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9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1" nodeType="withEffect" fill="hold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0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7" fill="hold">
                      <p:stCondLst>
                        <p:cond delay="0" evt="onClick">
                          <p:tgtEl>
                            <p:spTgt spid="226"/>
                          </p:tgtEl>
                        </p:cond>
                      </p:stCondLst>
                      <p:childTnLst>
                        <p:par>
                          <p:cTn id="908" fill="hold">
                            <p:stCondLst>
                              <p:cond delay="0"/>
                            </p:stCondLst>
                            <p:childTnLst>
                              <p:par>
                                <p:cTn id="909" nodeType="clickEffect" fill="hold" presetClass="exit" presetID="17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910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1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2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3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nodeType="withEffect" fill="hold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1" fill="hold">
                      <p:stCondLst>
                        <p:cond delay="0" evt="onClick">
                          <p:tgtEl>
                            <p:spTgt spid="226"/>
                          </p:tgtEl>
                        </p:cond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nodeType="clickEffect" fill="hold" presetClass="exit" presetID="17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924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5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6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7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9" nodeType="withEffect" fill="hold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3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5" fill="hold">
                      <p:stCondLst>
                        <p:cond delay="0" evt="onClick">
                          <p:tgtEl>
                            <p:spTgt spid="226"/>
                          </p:tgtEl>
                        </p:cond>
                      </p:stCondLst>
                      <p:childTnLst>
                        <p:par>
                          <p:cTn id="936" fill="hold">
                            <p:stCondLst>
                              <p:cond delay="0"/>
                            </p:stCondLst>
                            <p:childTnLst>
                              <p:par>
                                <p:cTn id="937" nodeType="clickEffect" fill="hold" presetClass="exit" presetID="17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938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9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0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1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3" nodeType="withEffect" fill="hold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4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Прямоугольник 3"/>
          <p:cNvSpPr/>
          <p:nvPr/>
        </p:nvSpPr>
        <p:spPr>
          <a:xfrm flipH="1" flipV="1" rot="10800000">
            <a:off x="6552000" y="4434840"/>
            <a:ext cx="1979640" cy="1979640"/>
          </a:xfrm>
          <a:prstGeom prst="rect">
            <a:avLst/>
          </a:prstGeom>
          <a:blipFill rotWithShape="0">
            <a:blip r:embed="rId1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Прямоугольник 4"/>
          <p:cNvSpPr/>
          <p:nvPr/>
        </p:nvSpPr>
        <p:spPr>
          <a:xfrm flipH="1" flipV="1" rot="10800000">
            <a:off x="6552000" y="4434840"/>
            <a:ext cx="1979640" cy="1979640"/>
          </a:xfrm>
          <a:prstGeom prst="rect">
            <a:avLst/>
          </a:prstGeom>
          <a:blipFill rotWithShape="0">
            <a:blip r:embed="rId2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Прямоугольник 5"/>
          <p:cNvSpPr/>
          <p:nvPr/>
        </p:nvSpPr>
        <p:spPr>
          <a:xfrm flipH="1" flipV="1" rot="10800000">
            <a:off x="6552000" y="4434840"/>
            <a:ext cx="1979640" cy="1979640"/>
          </a:xfrm>
          <a:prstGeom prst="rect">
            <a:avLst/>
          </a:prstGeom>
          <a:blipFill rotWithShape="0">
            <a:blip r:embed="rId3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Прямоугольник 7"/>
          <p:cNvSpPr/>
          <p:nvPr/>
        </p:nvSpPr>
        <p:spPr>
          <a:xfrm flipH="1" flipV="1" rot="10800000">
            <a:off x="4571640" y="4434840"/>
            <a:ext cx="1979640" cy="1979640"/>
          </a:xfrm>
          <a:prstGeom prst="rect">
            <a:avLst/>
          </a:prstGeom>
          <a:blipFill rotWithShape="0">
            <a:blip r:embed="rId4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Прямоугольник 8"/>
          <p:cNvSpPr/>
          <p:nvPr/>
        </p:nvSpPr>
        <p:spPr>
          <a:xfrm flipH="1" flipV="1" rot="10800000">
            <a:off x="4571640" y="4434840"/>
            <a:ext cx="1979640" cy="1979640"/>
          </a:xfrm>
          <a:prstGeom prst="rect">
            <a:avLst/>
          </a:prstGeom>
          <a:blipFill rotWithShape="0">
            <a:blip r:embed="rId5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Прямоугольник 33"/>
          <p:cNvSpPr/>
          <p:nvPr/>
        </p:nvSpPr>
        <p:spPr>
          <a:xfrm flipH="1" flipV="1" rot="10800000">
            <a:off x="4571640" y="4434840"/>
            <a:ext cx="1979640" cy="1979640"/>
          </a:xfrm>
          <a:prstGeom prst="rect">
            <a:avLst/>
          </a:prstGeom>
          <a:blipFill rotWithShape="0">
            <a:blip r:embed="rId6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Прямоугольник 30"/>
          <p:cNvSpPr/>
          <p:nvPr/>
        </p:nvSpPr>
        <p:spPr>
          <a:xfrm flipH="1" flipV="1" rot="10800000">
            <a:off x="2591640" y="4434840"/>
            <a:ext cx="1979640" cy="1979640"/>
          </a:xfrm>
          <a:prstGeom prst="rect">
            <a:avLst/>
          </a:prstGeom>
          <a:blipFill rotWithShape="0">
            <a:blip r:embed="rId7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Прямоугольник 31"/>
          <p:cNvSpPr/>
          <p:nvPr/>
        </p:nvSpPr>
        <p:spPr>
          <a:xfrm flipH="1" flipV="1" rot="10800000">
            <a:off x="2591640" y="4434840"/>
            <a:ext cx="1979640" cy="1979640"/>
          </a:xfrm>
          <a:prstGeom prst="rect">
            <a:avLst/>
          </a:prstGeom>
          <a:blipFill rotWithShape="0">
            <a:blip r:embed="rId8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Прямоугольник 32"/>
          <p:cNvSpPr/>
          <p:nvPr/>
        </p:nvSpPr>
        <p:spPr>
          <a:xfrm flipH="1" flipV="1" rot="10800000">
            <a:off x="2591640" y="4434840"/>
            <a:ext cx="1979640" cy="1979640"/>
          </a:xfrm>
          <a:prstGeom prst="rect">
            <a:avLst/>
          </a:prstGeom>
          <a:blipFill rotWithShape="0">
            <a:blip r:embed="rId9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Прямоугольник 10"/>
          <p:cNvSpPr/>
          <p:nvPr/>
        </p:nvSpPr>
        <p:spPr>
          <a:xfrm flipH="1" flipV="1" rot="10800000">
            <a:off x="6552000" y="2456280"/>
            <a:ext cx="1979640" cy="1979640"/>
          </a:xfrm>
          <a:prstGeom prst="rect">
            <a:avLst/>
          </a:prstGeom>
          <a:blipFill rotWithShape="0">
            <a:blip r:embed="rId10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Прямоугольник 11"/>
          <p:cNvSpPr/>
          <p:nvPr/>
        </p:nvSpPr>
        <p:spPr>
          <a:xfrm flipH="1" flipV="1" rot="10800000">
            <a:off x="6552000" y="2456280"/>
            <a:ext cx="1979640" cy="1979640"/>
          </a:xfrm>
          <a:prstGeom prst="rect">
            <a:avLst/>
          </a:prstGeom>
          <a:blipFill rotWithShape="0">
            <a:blip r:embed="rId11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4" name="Прямоугольник 12"/>
          <p:cNvSpPr/>
          <p:nvPr/>
        </p:nvSpPr>
        <p:spPr>
          <a:xfrm flipH="1" flipV="1" rot="10800000">
            <a:off x="6552000" y="2456280"/>
            <a:ext cx="1979640" cy="1979640"/>
          </a:xfrm>
          <a:prstGeom prst="rect">
            <a:avLst/>
          </a:prstGeom>
          <a:blipFill rotWithShape="0">
            <a:blip r:embed="rId12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5" name="Прямоугольник 22"/>
          <p:cNvSpPr/>
          <p:nvPr/>
        </p:nvSpPr>
        <p:spPr>
          <a:xfrm flipH="1" flipV="1" rot="10800000">
            <a:off x="2591640" y="2456280"/>
            <a:ext cx="1979640" cy="1979640"/>
          </a:xfrm>
          <a:prstGeom prst="rect">
            <a:avLst/>
          </a:prstGeom>
          <a:blipFill rotWithShape="0">
            <a:blip r:embed="rId13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Прямоугольник 23"/>
          <p:cNvSpPr/>
          <p:nvPr/>
        </p:nvSpPr>
        <p:spPr>
          <a:xfrm flipH="1" flipV="1" rot="10800000">
            <a:off x="2591640" y="2456280"/>
            <a:ext cx="1979640" cy="1979640"/>
          </a:xfrm>
          <a:prstGeom prst="rect">
            <a:avLst/>
          </a:prstGeom>
          <a:blipFill rotWithShape="0">
            <a:blip r:embed="rId14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Прямоугольник 24"/>
          <p:cNvSpPr/>
          <p:nvPr/>
        </p:nvSpPr>
        <p:spPr>
          <a:xfrm flipH="1" flipV="1" rot="10800000">
            <a:off x="2591640" y="2456280"/>
            <a:ext cx="1979640" cy="1979640"/>
          </a:xfrm>
          <a:prstGeom prst="rect">
            <a:avLst/>
          </a:prstGeom>
          <a:blipFill rotWithShape="0">
            <a:blip r:embed="rId15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Прямоугольник 14"/>
          <p:cNvSpPr/>
          <p:nvPr/>
        </p:nvSpPr>
        <p:spPr>
          <a:xfrm>
            <a:off x="6552360" y="476640"/>
            <a:ext cx="1979640" cy="1979640"/>
          </a:xfrm>
          <a:prstGeom prst="rect">
            <a:avLst/>
          </a:prstGeom>
          <a:blipFill rotWithShape="0">
            <a:blip r:embed="rId16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Прямоугольник 15"/>
          <p:cNvSpPr/>
          <p:nvPr/>
        </p:nvSpPr>
        <p:spPr>
          <a:xfrm>
            <a:off x="6552360" y="476640"/>
            <a:ext cx="1979640" cy="1979640"/>
          </a:xfrm>
          <a:prstGeom prst="rect">
            <a:avLst/>
          </a:prstGeom>
          <a:blipFill rotWithShape="0">
            <a:blip r:embed="rId17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Прямоугольник 16"/>
          <p:cNvSpPr/>
          <p:nvPr/>
        </p:nvSpPr>
        <p:spPr>
          <a:xfrm>
            <a:off x="6552360" y="476640"/>
            <a:ext cx="1979640" cy="1979640"/>
          </a:xfrm>
          <a:prstGeom prst="rect">
            <a:avLst/>
          </a:prstGeom>
          <a:blipFill rotWithShape="0">
            <a:blip r:embed="rId18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Прямоугольник 18"/>
          <p:cNvSpPr/>
          <p:nvPr/>
        </p:nvSpPr>
        <p:spPr>
          <a:xfrm>
            <a:off x="4572000" y="476640"/>
            <a:ext cx="1979640" cy="1979640"/>
          </a:xfrm>
          <a:prstGeom prst="rect">
            <a:avLst/>
          </a:prstGeom>
          <a:blipFill rotWithShape="0">
            <a:blip r:embed="rId19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2" name="Прямоугольник 20"/>
          <p:cNvSpPr/>
          <p:nvPr/>
        </p:nvSpPr>
        <p:spPr>
          <a:xfrm>
            <a:off x="4572000" y="476640"/>
            <a:ext cx="1979640" cy="1979640"/>
          </a:xfrm>
          <a:prstGeom prst="rect">
            <a:avLst/>
          </a:prstGeom>
          <a:blipFill rotWithShape="0">
            <a:blip r:embed="rId20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Прямоугольник 19"/>
          <p:cNvSpPr/>
          <p:nvPr/>
        </p:nvSpPr>
        <p:spPr>
          <a:xfrm>
            <a:off x="4572000" y="476640"/>
            <a:ext cx="1979640" cy="1979640"/>
          </a:xfrm>
          <a:prstGeom prst="rect">
            <a:avLst/>
          </a:prstGeom>
          <a:blipFill rotWithShape="0">
            <a:blip r:embed="rId21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Прямоугольник 26"/>
          <p:cNvSpPr/>
          <p:nvPr/>
        </p:nvSpPr>
        <p:spPr>
          <a:xfrm>
            <a:off x="2592000" y="476640"/>
            <a:ext cx="1979640" cy="1979640"/>
          </a:xfrm>
          <a:prstGeom prst="rect">
            <a:avLst/>
          </a:prstGeom>
          <a:blipFill rotWithShape="0">
            <a:blip r:embed="rId22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Прямоугольник 27"/>
          <p:cNvSpPr/>
          <p:nvPr/>
        </p:nvSpPr>
        <p:spPr>
          <a:xfrm>
            <a:off x="2592000" y="476640"/>
            <a:ext cx="1979640" cy="1979640"/>
          </a:xfrm>
          <a:prstGeom prst="rect">
            <a:avLst/>
          </a:prstGeom>
          <a:blipFill rotWithShape="0">
            <a:blip r:embed="rId23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6" name="Прямоугольник 28"/>
          <p:cNvSpPr/>
          <p:nvPr/>
        </p:nvSpPr>
        <p:spPr>
          <a:xfrm>
            <a:off x="2592000" y="476640"/>
            <a:ext cx="1979640" cy="1979640"/>
          </a:xfrm>
          <a:prstGeom prst="rect">
            <a:avLst/>
          </a:prstGeom>
          <a:blipFill rotWithShape="0">
            <a:blip r:embed="rId24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Прямоугольник 2"/>
          <p:cNvSpPr/>
          <p:nvPr/>
        </p:nvSpPr>
        <p:spPr>
          <a:xfrm flipH="1" flipV="1" rot="10800000">
            <a:off x="6552000" y="4434840"/>
            <a:ext cx="1979640" cy="1979640"/>
          </a:xfrm>
          <a:prstGeom prst="rect">
            <a:avLst/>
          </a:prstGeom>
          <a:blipFill rotWithShape="0">
            <a:blip r:embed="rId25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Прямоугольник 6"/>
          <p:cNvSpPr/>
          <p:nvPr/>
        </p:nvSpPr>
        <p:spPr>
          <a:xfrm flipH="1" flipV="1" rot="10800000">
            <a:off x="4571640" y="4434840"/>
            <a:ext cx="1979640" cy="1979640"/>
          </a:xfrm>
          <a:prstGeom prst="rect">
            <a:avLst/>
          </a:prstGeom>
          <a:blipFill rotWithShape="0">
            <a:blip r:embed="rId26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Прямоугольник 9"/>
          <p:cNvSpPr/>
          <p:nvPr/>
        </p:nvSpPr>
        <p:spPr>
          <a:xfrm flipH="1" flipV="1" rot="10800000">
            <a:off x="6552000" y="2456280"/>
            <a:ext cx="1979640" cy="1979640"/>
          </a:xfrm>
          <a:prstGeom prst="rect">
            <a:avLst/>
          </a:prstGeom>
          <a:blipFill rotWithShape="0">
            <a:blip r:embed="rId27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Прямоугольник 13"/>
          <p:cNvSpPr/>
          <p:nvPr/>
        </p:nvSpPr>
        <p:spPr>
          <a:xfrm>
            <a:off x="6552000" y="476640"/>
            <a:ext cx="1979640" cy="1979640"/>
          </a:xfrm>
          <a:prstGeom prst="rect">
            <a:avLst/>
          </a:prstGeom>
          <a:blipFill rotWithShape="0">
            <a:blip r:embed="rId28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1" name="Прямоугольник 17"/>
          <p:cNvSpPr/>
          <p:nvPr/>
        </p:nvSpPr>
        <p:spPr>
          <a:xfrm>
            <a:off x="4572000" y="476640"/>
            <a:ext cx="1979640" cy="1979640"/>
          </a:xfrm>
          <a:prstGeom prst="rect">
            <a:avLst/>
          </a:prstGeom>
          <a:blipFill rotWithShape="0">
            <a:blip r:embed="rId29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Прямоугольник 21"/>
          <p:cNvSpPr/>
          <p:nvPr/>
        </p:nvSpPr>
        <p:spPr>
          <a:xfrm flipH="1" flipV="1" rot="10800000">
            <a:off x="2591640" y="2456280"/>
            <a:ext cx="1979640" cy="1979640"/>
          </a:xfrm>
          <a:prstGeom prst="rect">
            <a:avLst/>
          </a:prstGeom>
          <a:blipFill rotWithShape="0">
            <a:blip r:embed="rId30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Прямоугольник 25"/>
          <p:cNvSpPr/>
          <p:nvPr/>
        </p:nvSpPr>
        <p:spPr>
          <a:xfrm>
            <a:off x="2592000" y="476640"/>
            <a:ext cx="1979640" cy="1979640"/>
          </a:xfrm>
          <a:prstGeom prst="rect">
            <a:avLst/>
          </a:prstGeom>
          <a:blipFill rotWithShape="0">
            <a:blip r:embed="rId31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Прямоугольник 29"/>
          <p:cNvSpPr/>
          <p:nvPr/>
        </p:nvSpPr>
        <p:spPr>
          <a:xfrm flipH="1" flipV="1" rot="10800000">
            <a:off x="2591640" y="4434840"/>
            <a:ext cx="1979640" cy="1979640"/>
          </a:xfrm>
          <a:prstGeom prst="rect">
            <a:avLst/>
          </a:prstGeom>
          <a:blipFill rotWithShape="0">
            <a:blip r:embed="rId32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5" name="Прямоугольник 36"/>
          <p:cNvSpPr/>
          <p:nvPr/>
        </p:nvSpPr>
        <p:spPr>
          <a:xfrm flipH="1" flipV="1" rot="16200000">
            <a:off x="4573080" y="2453040"/>
            <a:ext cx="1979640" cy="1983240"/>
          </a:xfrm>
          <a:prstGeom prst="rect">
            <a:avLst/>
          </a:prstGeom>
          <a:blipFill rotWithShape="0">
            <a:blip r:embed="rId33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" name="Рамка 43"/>
          <p:cNvSpPr/>
          <p:nvPr/>
        </p:nvSpPr>
        <p:spPr>
          <a:xfrm>
            <a:off x="2592000" y="476640"/>
            <a:ext cx="5939640" cy="5938200"/>
          </a:xfrm>
          <a:prstGeom prst="frame">
            <a:avLst>
              <a:gd name="adj1" fmla="val 2317"/>
            </a:avLst>
          </a:prstGeom>
          <a:blipFill rotWithShape="0">
            <a:blip r:embed="rId34"/>
            <a:srcRect/>
            <a:stretch/>
          </a:blipFill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7" name="Рисунок 1" descr=""/>
          <p:cNvPicPr/>
          <p:nvPr/>
        </p:nvPicPr>
        <p:blipFill>
          <a:blip r:embed="rId35"/>
          <a:stretch/>
        </p:blipFill>
        <p:spPr>
          <a:xfrm>
            <a:off x="576000" y="548640"/>
            <a:ext cx="719640" cy="719640"/>
          </a:xfrm>
          <a:prstGeom prst="rect">
            <a:avLst/>
          </a:prstGeom>
          <a:ln w="12700">
            <a:solidFill>
              <a:srgbClr val="0070c0"/>
            </a:solidFill>
            <a:round/>
          </a:ln>
        </p:spPr>
      </p:pic>
      <p:pic>
        <p:nvPicPr>
          <p:cNvPr id="268" name="Рисунок 44" descr=""/>
          <p:cNvPicPr/>
          <p:nvPr/>
        </p:nvPicPr>
        <p:blipFill>
          <a:blip r:embed="rId36"/>
          <a:stretch/>
        </p:blipFill>
        <p:spPr>
          <a:xfrm>
            <a:off x="576000" y="1412640"/>
            <a:ext cx="755640" cy="755640"/>
          </a:xfrm>
          <a:prstGeom prst="rect">
            <a:avLst/>
          </a:prstGeom>
          <a:ln w="0">
            <a:solidFill>
              <a:srgbClr val="0070c0"/>
            </a:solidFill>
          </a:ln>
        </p:spPr>
      </p:pic>
      <p:pic>
        <p:nvPicPr>
          <p:cNvPr id="269" name="Рисунок 45" descr=""/>
          <p:cNvPicPr/>
          <p:nvPr/>
        </p:nvPicPr>
        <p:blipFill>
          <a:blip r:embed="rId37"/>
          <a:stretch/>
        </p:blipFill>
        <p:spPr>
          <a:xfrm>
            <a:off x="576000" y="2313000"/>
            <a:ext cx="719640" cy="719640"/>
          </a:xfrm>
          <a:prstGeom prst="rect">
            <a:avLst/>
          </a:prstGeom>
          <a:ln w="38100">
            <a:solidFill>
              <a:srgbClr val="0070c0"/>
            </a:solidFill>
            <a:round/>
          </a:ln>
        </p:spPr>
      </p:pic>
      <p:pic>
        <p:nvPicPr>
          <p:cNvPr id="270" name="Рисунок 46" descr=""/>
          <p:cNvPicPr/>
          <p:nvPr/>
        </p:nvPicPr>
        <p:blipFill>
          <a:blip r:embed="rId38"/>
          <a:stretch/>
        </p:blipFill>
        <p:spPr>
          <a:xfrm>
            <a:off x="576000" y="3213000"/>
            <a:ext cx="719640" cy="719640"/>
          </a:xfrm>
          <a:prstGeom prst="rect">
            <a:avLst/>
          </a:prstGeom>
          <a:ln w="0">
            <a:solidFill>
              <a:srgbClr val="0070c0"/>
            </a:solidFill>
          </a:ln>
        </p:spPr>
      </p:pic>
      <p:sp>
        <p:nvSpPr>
          <p:cNvPr id="271" name="Овал 34"/>
          <p:cNvSpPr/>
          <p:nvPr/>
        </p:nvSpPr>
        <p:spPr>
          <a:xfrm>
            <a:off x="3564000" y="188640"/>
            <a:ext cx="215640" cy="215640"/>
          </a:xfrm>
          <a:prstGeom prst="ellipse">
            <a:avLst/>
          </a:prstGeom>
          <a:blipFill rotWithShape="0">
            <a:blip r:embed="rId39"/>
            <a:srcRect/>
            <a:stretch/>
          </a:blipFill>
          <a:ln>
            <a:solidFill>
              <a:srgbClr val="0070c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272" name="Овал 37"/>
          <p:cNvSpPr/>
          <p:nvPr/>
        </p:nvSpPr>
        <p:spPr>
          <a:xfrm>
            <a:off x="5436000" y="188640"/>
            <a:ext cx="215640" cy="215640"/>
          </a:xfrm>
          <a:prstGeom prst="ellipse">
            <a:avLst/>
          </a:prstGeom>
          <a:blipFill rotWithShape="0">
            <a:blip r:embed="rId40"/>
            <a:srcRect/>
            <a:stretch/>
          </a:blipFill>
          <a:ln>
            <a:solidFill>
              <a:srgbClr val="0070c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273" name="Овал 38"/>
          <p:cNvSpPr/>
          <p:nvPr/>
        </p:nvSpPr>
        <p:spPr>
          <a:xfrm>
            <a:off x="7452360" y="188640"/>
            <a:ext cx="215640" cy="215640"/>
          </a:xfrm>
          <a:prstGeom prst="ellipse">
            <a:avLst/>
          </a:prstGeom>
          <a:blipFill rotWithShape="0">
            <a:blip r:embed="rId41"/>
            <a:srcRect/>
            <a:stretch/>
          </a:blipFill>
          <a:ln>
            <a:solidFill>
              <a:srgbClr val="0070c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274" name="Овал 39"/>
          <p:cNvSpPr/>
          <p:nvPr/>
        </p:nvSpPr>
        <p:spPr>
          <a:xfrm flipH="1" rot="10800000">
            <a:off x="8711640" y="3319200"/>
            <a:ext cx="215640" cy="215640"/>
          </a:xfrm>
          <a:prstGeom prst="ellipse">
            <a:avLst/>
          </a:prstGeom>
          <a:blipFill rotWithShape="0">
            <a:blip r:embed="rId42"/>
            <a:srcRect/>
            <a:stretch/>
          </a:blipFill>
          <a:ln>
            <a:solidFill>
              <a:srgbClr val="0070c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275" name="Овал 41"/>
          <p:cNvSpPr/>
          <p:nvPr/>
        </p:nvSpPr>
        <p:spPr>
          <a:xfrm flipH="1" rot="10800000">
            <a:off x="7452000" y="6453720"/>
            <a:ext cx="215640" cy="215640"/>
          </a:xfrm>
          <a:prstGeom prst="ellipse">
            <a:avLst/>
          </a:prstGeom>
          <a:blipFill rotWithShape="0">
            <a:blip r:embed="rId43"/>
            <a:srcRect/>
            <a:stretch/>
          </a:blipFill>
          <a:ln>
            <a:solidFill>
              <a:srgbClr val="0070c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276" name="Овал 40"/>
          <p:cNvSpPr/>
          <p:nvPr/>
        </p:nvSpPr>
        <p:spPr>
          <a:xfrm flipH="1" rot="10800000">
            <a:off x="5507640" y="6453720"/>
            <a:ext cx="215640" cy="215640"/>
          </a:xfrm>
          <a:prstGeom prst="ellipse">
            <a:avLst/>
          </a:prstGeom>
          <a:blipFill rotWithShape="0">
            <a:blip r:embed="rId44"/>
            <a:srcRect/>
            <a:stretch/>
          </a:blipFill>
          <a:ln>
            <a:solidFill>
              <a:srgbClr val="0070c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277" name="Овал 35"/>
          <p:cNvSpPr/>
          <p:nvPr/>
        </p:nvSpPr>
        <p:spPr>
          <a:xfrm flipH="1" rot="10800000">
            <a:off x="3635640" y="6453720"/>
            <a:ext cx="215640" cy="215640"/>
          </a:xfrm>
          <a:prstGeom prst="ellipse">
            <a:avLst/>
          </a:prstGeom>
          <a:blipFill rotWithShape="0">
            <a:blip r:embed="rId45"/>
            <a:srcRect/>
            <a:stretch/>
          </a:blipFill>
          <a:ln>
            <a:solidFill>
              <a:srgbClr val="0070c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278" name="Овал 42"/>
          <p:cNvSpPr/>
          <p:nvPr/>
        </p:nvSpPr>
        <p:spPr>
          <a:xfrm flipH="1" flipV="1" rot="5400000">
            <a:off x="2267280" y="3284280"/>
            <a:ext cx="215640" cy="215640"/>
          </a:xfrm>
          <a:prstGeom prst="ellipse">
            <a:avLst/>
          </a:prstGeom>
          <a:blipFill rotWithShape="0">
            <a:blip r:embed="rId46"/>
            <a:srcRect/>
            <a:stretch/>
          </a:blipFill>
          <a:ln>
            <a:solidFill>
              <a:srgbClr val="0070c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279" name="Рисунок 48" descr=""/>
          <p:cNvPicPr/>
          <p:nvPr/>
        </p:nvPicPr>
        <p:blipFill>
          <a:blip r:embed="rId47"/>
          <a:stretch/>
        </p:blipFill>
        <p:spPr>
          <a:xfrm rot="20338800">
            <a:off x="539640" y="5072760"/>
            <a:ext cx="694800" cy="69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49" dur="indefinite" restart="never" nodeType="tmRoot">
          <p:childTnLst>
            <p:seq>
              <p:cTn id="950" restart="whenNotActive" nodeType="interactiveSeq" fill="hold">
                <p:stCondLst>
                  <p:cond delay="0" evt="onClick">
                    <p:tgtEl>
                      <p:spTgt spid="271"/>
                    </p:tgtEl>
                  </p:cond>
                </p:stCondLst>
                <p:childTnLst>
                  <p:par>
                    <p:cTn id="951" fill="hold">
                      <p:stCondLst>
                        <p:cond delay="0" evt="onClick">
                          <p:tgtEl>
                            <p:spTgt spid="271"/>
                          </p:tgtEl>
                        </p:cond>
                      </p:stCondLst>
                      <p:childTnLst>
                        <p:par>
                          <p:cTn id="952" fill="hold">
                            <p:stCondLst>
                              <p:cond delay="0"/>
                            </p:stCondLst>
                            <p:childTnLst>
                              <p:par>
                                <p:cTn id="953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954"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5"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6"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7"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61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3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4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5" fill="hold">
                      <p:stCondLst>
                        <p:cond delay="0" evt="onClick">
                          <p:tgtEl>
                            <p:spTgt spid="271"/>
                          </p:tgtEl>
                        </p:cond>
                      </p:stCondLst>
                      <p:childTnLst>
                        <p:par>
                          <p:cTn id="966" fill="hold">
                            <p:stCondLst>
                              <p:cond delay="0"/>
                            </p:stCondLst>
                            <p:childTnLst>
                              <p:par>
                                <p:cTn id="967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968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9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0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1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3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75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6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7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8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9" fill="hold">
                      <p:stCondLst>
                        <p:cond delay="0" evt="onClick">
                          <p:tgtEl>
                            <p:spTgt spid="271"/>
                          </p:tgtEl>
                        </p:cond>
                      </p:stCondLst>
                      <p:childTnLst>
                        <p:par>
                          <p:cTn id="980" fill="hold">
                            <p:stCondLst>
                              <p:cond delay="0"/>
                            </p:stCondLst>
                            <p:childTnLst>
                              <p:par>
                                <p:cTn id="981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982"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3"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4"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5"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7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89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0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1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2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3" fill="hold">
                      <p:stCondLst>
                        <p:cond delay="0" evt="onClick">
                          <p:tgtEl>
                            <p:spTgt spid="271"/>
                          </p:tgtEl>
                        </p:cond>
                      </p:stCondLst>
                      <p:childTnLst>
                        <p:par>
                          <p:cTn id="994" fill="hold">
                            <p:stCondLst>
                              <p:cond delay="0"/>
                            </p:stCondLst>
                            <p:childTnLst>
                              <p:par>
                                <p:cTn id="995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996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7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8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9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1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03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4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5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6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007" restart="whenNotActive" nodeType="interactiveSeq" fill="hold">
                <p:stCondLst>
                  <p:cond delay="0" evt="onClick">
                    <p:tgtEl>
                      <p:spTgt spid="277"/>
                    </p:tgtEl>
                  </p:cond>
                </p:stCondLst>
                <p:childTnLst>
                  <p:par>
                    <p:cTn id="1008" fill="hold">
                      <p:stCondLst>
                        <p:cond delay="0" evt="onClick">
                          <p:tgtEl>
                            <p:spTgt spid="277"/>
                          </p:tgtEl>
                        </p:cond>
                      </p:stCondLst>
                      <p:childTnLst>
                        <p:par>
                          <p:cTn id="1009" fill="hold">
                            <p:stCondLst>
                              <p:cond delay="0"/>
                            </p:stCondLst>
                            <p:childTnLst>
                              <p:par>
                                <p:cTn id="1010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011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2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3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4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6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1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9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0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1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2" fill="hold">
                      <p:stCondLst>
                        <p:cond delay="0" evt="onClick">
                          <p:tgtEl>
                            <p:spTgt spid="277"/>
                          </p:tgtEl>
                        </p:cond>
                      </p:stCondLst>
                      <p:childTnLst>
                        <p:par>
                          <p:cTn id="1023" fill="hold">
                            <p:stCondLst>
                              <p:cond delay="0"/>
                            </p:stCondLst>
                            <p:childTnLst>
                              <p:par>
                                <p:cTn id="1024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025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6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8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0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3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4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6" fill="hold">
                      <p:stCondLst>
                        <p:cond delay="0" evt="onClick">
                          <p:tgtEl>
                            <p:spTgt spid="277"/>
                          </p:tgtEl>
                        </p:cond>
                      </p:stCondLst>
                      <p:childTnLst>
                        <p:par>
                          <p:cTn id="1037" fill="hold">
                            <p:stCondLst>
                              <p:cond delay="0"/>
                            </p:stCondLst>
                            <p:childTnLst>
                              <p:par>
                                <p:cTn id="1038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039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0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1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2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4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46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9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0" fill="hold">
                      <p:stCondLst>
                        <p:cond delay="0" evt="onClick">
                          <p:tgtEl>
                            <p:spTgt spid="277"/>
                          </p:tgtEl>
                        </p:cond>
                      </p:stCondLst>
                      <p:childTnLst>
                        <p:par>
                          <p:cTn id="1051" fill="hold">
                            <p:stCondLst>
                              <p:cond delay="0"/>
                            </p:stCondLst>
                            <p:childTnLst>
                              <p:par>
                                <p:cTn id="1052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053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4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5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6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8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60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1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064" restart="whenNotActive" nodeType="interactiveSeq" fill="hold">
                <p:stCondLst>
                  <p:cond delay="0" evt="onClick">
                    <p:tgtEl>
                      <p:spTgt spid="272"/>
                    </p:tgtEl>
                  </p:cond>
                </p:stCondLst>
                <p:childTnLst>
                  <p:par>
                    <p:cTn id="1065" fill="hold">
                      <p:stCondLst>
                        <p:cond delay="0" evt="onClick">
                          <p:tgtEl>
                            <p:spTgt spid="272"/>
                          </p:tgtEl>
                        </p:cond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068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9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0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1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75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6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9" fill="hold">
                      <p:stCondLst>
                        <p:cond delay="0" evt="onClick">
                          <p:tgtEl>
                            <p:spTgt spid="272"/>
                          </p:tgtEl>
                        </p:cond>
                      </p:stCondLst>
                      <p:childTnLst>
                        <p:par>
                          <p:cTn id="1080" fill="hold">
                            <p:stCondLst>
                              <p:cond delay="0"/>
                            </p:stCondLst>
                            <p:childTnLst>
                              <p:par>
                                <p:cTn id="1081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082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3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4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5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7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89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0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1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3" fill="hold">
                      <p:stCondLst>
                        <p:cond delay="0" evt="onClick">
                          <p:tgtEl>
                            <p:spTgt spid="272"/>
                          </p:tgtEl>
                        </p:cond>
                      </p:stCondLst>
                      <p:childTnLst>
                        <p:par>
                          <p:cTn id="1094" fill="hold">
                            <p:stCondLst>
                              <p:cond delay="0"/>
                            </p:stCondLst>
                            <p:childTnLst>
                              <p:par>
                                <p:cTn id="1095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096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7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8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9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1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0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4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5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6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7" fill="hold">
                      <p:stCondLst>
                        <p:cond delay="0" evt="onClick">
                          <p:tgtEl>
                            <p:spTgt spid="272"/>
                          </p:tgtEl>
                        </p:cond>
                      </p:stCondLst>
                      <p:childTnLst>
                        <p:par>
                          <p:cTn id="1108" fill="hold">
                            <p:stCondLst>
                              <p:cond delay="0"/>
                            </p:stCondLst>
                            <p:childTnLst>
                              <p:par>
                                <p:cTn id="1109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110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1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2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3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5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1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0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121" restart="whenNotActive" nodeType="interactiveSeq" fill="hold">
                <p:stCondLst>
                  <p:cond delay="0" evt="onClick">
                    <p:tgtEl>
                      <p:spTgt spid="273"/>
                    </p:tgtEl>
                  </p:cond>
                </p:stCondLst>
                <p:childTnLst>
                  <p:par>
                    <p:cTn id="1122" fill="hold">
                      <p:stCondLst>
                        <p:cond delay="0" evt="onClick">
                          <p:tgtEl>
                            <p:spTgt spid="273"/>
                          </p:tgtEl>
                        </p:cond>
                      </p:stCondLst>
                      <p:childTnLst>
                        <p:par>
                          <p:cTn id="1123" fill="hold">
                            <p:stCondLst>
                              <p:cond delay="0"/>
                            </p:stCondLst>
                            <p:childTnLst>
                              <p:par>
                                <p:cTn id="1124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125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6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7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8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0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32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3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4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6" fill="hold">
                      <p:stCondLst>
                        <p:cond delay="0" evt="onClick">
                          <p:tgtEl>
                            <p:spTgt spid="273"/>
                          </p:tgtEl>
                        </p:cond>
                      </p:stCondLst>
                      <p:childTnLst>
                        <p:par>
                          <p:cTn id="1137" fill="hold">
                            <p:stCondLst>
                              <p:cond delay="0"/>
                            </p:stCondLst>
                            <p:childTnLst>
                              <p:par>
                                <p:cTn id="1138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139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0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1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2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4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46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9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0" evt="onClick">
                          <p:tgtEl>
                            <p:spTgt spid="273"/>
                          </p:tgtEl>
                        </p:cond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153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54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55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56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8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60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1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2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4" fill="hold">
                      <p:stCondLst>
                        <p:cond delay="0" evt="onClick">
                          <p:tgtEl>
                            <p:spTgt spid="273"/>
                          </p:tgtEl>
                        </p:cond>
                      </p:stCondLst>
                      <p:childTnLst>
                        <p:par>
                          <p:cTn id="1165" fill="hold">
                            <p:stCondLst>
                              <p:cond delay="0"/>
                            </p:stCondLst>
                            <p:childTnLst>
                              <p:par>
                                <p:cTn id="1166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167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8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9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70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2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7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75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76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77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178" restart="whenNotActive" nodeType="interactiveSeq" fill="hold">
                <p:stCondLst>
                  <p:cond delay="0" evt="onClick">
                    <p:tgtEl>
                      <p:spTgt spid="274"/>
                    </p:tgtEl>
                  </p:cond>
                </p:stCondLst>
                <p:childTnLst>
                  <p:par>
                    <p:cTn id="1179" fill="hold">
                      <p:stCondLst>
                        <p:cond delay="0" evt="onClick">
                          <p:tgtEl>
                            <p:spTgt spid="274"/>
                          </p:tgtEl>
                        </p:cond>
                      </p:stCondLst>
                      <p:childTnLst>
                        <p:par>
                          <p:cTn id="1180" fill="hold">
                            <p:stCondLst>
                              <p:cond delay="0"/>
                            </p:stCondLst>
                            <p:childTnLst>
                              <p:par>
                                <p:cTn id="1181" nodeType="clickEffect" fill="hold" presetClass="exit" presetID="17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182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3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4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5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7" nodeType="withEffect" fill="hold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89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90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9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9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3" fill="hold">
                      <p:stCondLst>
                        <p:cond delay="0" evt="onClick">
                          <p:tgtEl>
                            <p:spTgt spid="274"/>
                          </p:tgtEl>
                        </p:cond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nodeType="clickEffect" fill="hold" presetClass="exit" presetID="17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196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97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98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99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1" nodeType="withEffect" fill="hold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03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4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5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7" fill="hold">
                      <p:stCondLst>
                        <p:cond delay="0" evt="onClick">
                          <p:tgtEl>
                            <p:spTgt spid="274"/>
                          </p:tgtEl>
                        </p:cond>
                      </p:stCondLst>
                      <p:childTnLst>
                        <p:par>
                          <p:cTn id="1208" fill="hold">
                            <p:stCondLst>
                              <p:cond delay="0"/>
                            </p:stCondLst>
                            <p:childTnLst>
                              <p:par>
                                <p:cTn id="1209" nodeType="clickEffect" fill="hold" presetClass="exit" presetID="17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210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11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12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13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5" nodeType="withEffect" fill="hold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1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1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19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20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1" fill="hold">
                      <p:stCondLst>
                        <p:cond delay="0" evt="onClick">
                          <p:tgtEl>
                            <p:spTgt spid="274"/>
                          </p:tgtEl>
                        </p:cond>
                      </p:stCondLst>
                      <p:childTnLst>
                        <p:par>
                          <p:cTn id="1222" fill="hold">
                            <p:stCondLst>
                              <p:cond delay="0"/>
                            </p:stCondLst>
                            <p:childTnLst>
                              <p:par>
                                <p:cTn id="1223" nodeType="clickEffect" fill="hold" presetClass="exit" presetID="17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224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25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26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27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9" nodeType="withEffect" fill="hold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3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2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235" restart="whenNotActive" nodeType="interactiveSeq" fill="hold">
                <p:stCondLst>
                  <p:cond delay="0" evt="onClick">
                    <p:tgtEl>
                      <p:spTgt spid="276"/>
                    </p:tgtEl>
                  </p:cond>
                </p:stCondLst>
                <p:childTnLst>
                  <p:par>
                    <p:cTn id="1236" fill="hold">
                      <p:stCondLst>
                        <p:cond delay="0" evt="onClick">
                          <p:tgtEl>
                            <p:spTgt spid="276"/>
                          </p:tgtEl>
                        </p:cond>
                      </p:stCondLst>
                      <p:childTnLst>
                        <p:par>
                          <p:cTn id="1237" fill="hold">
                            <p:stCondLst>
                              <p:cond delay="0"/>
                            </p:stCondLst>
                            <p:childTnLst>
                              <p:par>
                                <p:cTn id="1238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239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0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1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2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4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4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9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0" fill="hold">
                      <p:stCondLst>
                        <p:cond delay="0" evt="onClick">
                          <p:tgtEl>
                            <p:spTgt spid="276"/>
                          </p:tgtEl>
                        </p:cond>
                      </p:stCondLst>
                      <p:childTnLst>
                        <p:par>
                          <p:cTn id="1251" fill="hold">
                            <p:stCondLst>
                              <p:cond delay="0"/>
                            </p:stCondLst>
                            <p:childTnLst>
                              <p:par>
                                <p:cTn id="1252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253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54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55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56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8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60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1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2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3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4" fill="hold">
                      <p:stCondLst>
                        <p:cond delay="0" evt="onClick">
                          <p:tgtEl>
                            <p:spTgt spid="276"/>
                          </p:tgtEl>
                        </p:cond>
                      </p:stCondLst>
                      <p:childTnLst>
                        <p:par>
                          <p:cTn id="1265" fill="hold">
                            <p:stCondLst>
                              <p:cond delay="0"/>
                            </p:stCondLst>
                            <p:childTnLst>
                              <p:par>
                                <p:cTn id="1266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267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8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9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70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2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74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75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76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7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8" fill="hold">
                      <p:stCondLst>
                        <p:cond delay="0" evt="onClick">
                          <p:tgtEl>
                            <p:spTgt spid="276"/>
                          </p:tgtEl>
                        </p:cond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281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82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83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84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6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8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8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0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1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292" restart="whenNotActive" nodeType="interactiveSeq" fill="hold">
                <p:stCondLst>
                  <p:cond delay="0" evt="onClick">
                    <p:tgtEl>
                      <p:spTgt spid="275"/>
                    </p:tgtEl>
                  </p:cond>
                </p:stCondLst>
                <p:childTnLst>
                  <p:par>
                    <p:cTn id="1293" fill="hold">
                      <p:stCondLst>
                        <p:cond delay="0" evt="onClick">
                          <p:tgtEl>
                            <p:spTgt spid="275"/>
                          </p:tgtEl>
                        </p:cond>
                      </p:stCondLst>
                      <p:childTnLst>
                        <p:par>
                          <p:cTn id="1294" fill="hold">
                            <p:stCondLst>
                              <p:cond delay="0"/>
                            </p:stCondLst>
                            <p:childTnLst>
                              <p:par>
                                <p:cTn id="1295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296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7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8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9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1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0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04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05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06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7" fill="hold">
                      <p:stCondLst>
                        <p:cond delay="0" evt="onClick">
                          <p:tgtEl>
                            <p:spTgt spid="275"/>
                          </p:tgtEl>
                        </p:cond>
                      </p:stCondLst>
                      <p:childTnLst>
                        <p:par>
                          <p:cTn id="1308" fill="hold">
                            <p:stCondLst>
                              <p:cond delay="0"/>
                            </p:stCondLst>
                            <p:childTnLst>
                              <p:par>
                                <p:cTn id="1309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310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11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12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13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5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1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1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1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2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1" fill="hold">
                      <p:stCondLst>
                        <p:cond delay="0" evt="onClick">
                          <p:tgtEl>
                            <p:spTgt spid="275"/>
                          </p:tgtEl>
                        </p:cond>
                      </p:stCondLst>
                      <p:childTnLst>
                        <p:par>
                          <p:cTn id="1322" fill="hold">
                            <p:stCondLst>
                              <p:cond delay="0"/>
                            </p:stCondLst>
                            <p:childTnLst>
                              <p:par>
                                <p:cTn id="1323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324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25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26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27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9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31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3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3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34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5" fill="hold">
                      <p:stCondLst>
                        <p:cond delay="0" evt="onClick">
                          <p:tgtEl>
                            <p:spTgt spid="275"/>
                          </p:tgtEl>
                        </p:cond>
                      </p:stCondLst>
                      <p:childTnLst>
                        <p:par>
                          <p:cTn id="1336" fill="hold">
                            <p:stCondLst>
                              <p:cond delay="0"/>
                            </p:stCondLst>
                            <p:childTnLst>
                              <p:par>
                                <p:cTn id="1337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338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39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0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1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3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45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6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7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349" restart="whenNotActive" nodeType="interactiveSeq" fill="hold">
                <p:stCondLst>
                  <p:cond delay="0" evt="onClick">
                    <p:tgtEl>
                      <p:spTgt spid="265"/>
                    </p:tgtEl>
                  </p:cond>
                </p:stCondLst>
                <p:childTnLst>
                  <p:par>
                    <p:cTn id="1350" fill="hold">
                      <p:stCondLst>
                        <p:cond delay="0" evt="onClick">
                          <p:tgtEl>
                            <p:spTgt spid="265"/>
                          </p:tgtEl>
                        </p:cond>
                      </p:stCondLst>
                      <p:childTnLst>
                        <p:par>
                          <p:cTn id="1351" fill="hold">
                            <p:stCondLst>
                              <p:cond delay="0"/>
                            </p:stCondLst>
                            <p:childTnLst>
                              <p:par>
                                <p:cTn id="1352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5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0" evt="onClick">
                          <p:tgtEl>
                            <p:spTgt spid="265"/>
                          </p:tgtEl>
                        </p:cond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5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8" fill="hold">
                      <p:stCondLst>
                        <p:cond delay="0" evt="onClick">
                          <p:tgtEl>
                            <p:spTgt spid="265"/>
                          </p:tgtEl>
                        </p:cond>
                      </p:stCondLst>
                      <p:childTnLst>
                        <p:par>
                          <p:cTn id="1359" fill="hold">
                            <p:stCondLst>
                              <p:cond delay="0"/>
                            </p:stCondLst>
                            <p:childTnLst>
                              <p:par>
                                <p:cTn id="1360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6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2" fill="hold">
                      <p:stCondLst>
                        <p:cond delay="0" evt="onClick">
                          <p:tgtEl>
                            <p:spTgt spid="265"/>
                          </p:tgtEl>
                        </p:cond>
                      </p:stCondLst>
                      <p:childTnLst>
                        <p:par>
                          <p:cTn id="1363" fill="hold">
                            <p:stCondLst>
                              <p:cond delay="0"/>
                            </p:stCondLst>
                            <p:childTnLst>
                              <p:par>
                                <p:cTn id="1364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65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366" restart="whenNotActive" nodeType="interactiveSeq" fill="hold">
                <p:stCondLst>
                  <p:cond delay="0" evt="onClick">
                    <p:tgtEl>
                      <p:spTgt spid="278"/>
                    </p:tgtEl>
                  </p:cond>
                </p:stCondLst>
                <p:childTnLst>
                  <p:par>
                    <p:cTn id="1367" fill="hold">
                      <p:stCondLst>
                        <p:cond delay="0" evt="onClick">
                          <p:tgtEl>
                            <p:spTgt spid="278"/>
                          </p:tgtEl>
                        </p:cond>
                      </p:stCondLst>
                      <p:childTnLst>
                        <p:par>
                          <p:cTn id="1368" fill="hold">
                            <p:stCondLst>
                              <p:cond delay="0"/>
                            </p:stCondLst>
                            <p:childTnLst>
                              <p:par>
                                <p:cTn id="1369" nodeType="clickEffect" fill="hold" presetClass="exit" presetID="17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370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71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72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73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5" nodeType="withEffect" fill="hold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7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7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79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80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1" fill="hold">
                      <p:stCondLst>
                        <p:cond delay="0" evt="onClick">
                          <p:tgtEl>
                            <p:spTgt spid="278"/>
                          </p:tgtEl>
                        </p:cond>
                      </p:stCondLst>
                      <p:childTnLst>
                        <p:par>
                          <p:cTn id="1382" fill="hold">
                            <p:stCondLst>
                              <p:cond delay="0"/>
                            </p:stCondLst>
                            <p:childTnLst>
                              <p:par>
                                <p:cTn id="1383" nodeType="clickEffect" fill="hold" presetClass="exit" presetID="17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384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85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86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87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9" nodeType="withEffect" fill="hold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91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92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93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94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5" fill="hold">
                      <p:stCondLst>
                        <p:cond delay="0" evt="onClick">
                          <p:tgtEl>
                            <p:spTgt spid="278"/>
                          </p:tgtEl>
                        </p:cond>
                      </p:stCondLst>
                      <p:childTnLst>
                        <p:par>
                          <p:cTn id="1396" fill="hold">
                            <p:stCondLst>
                              <p:cond delay="0"/>
                            </p:stCondLst>
                            <p:childTnLst>
                              <p:par>
                                <p:cTn id="1397" nodeType="clickEffect" fill="hold" presetClass="exit" presetID="17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398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99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00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01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3" nodeType="withEffect" fill="hold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05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0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0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0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9" fill="hold">
                      <p:stCondLst>
                        <p:cond delay="0" evt="onClick">
                          <p:tgtEl>
                            <p:spTgt spid="278"/>
                          </p:tgtEl>
                        </p:cond>
                      </p:stCondLst>
                      <p:childTnLst>
                        <p:par>
                          <p:cTn id="1410" fill="hold">
                            <p:stCondLst>
                              <p:cond delay="0"/>
                            </p:stCondLst>
                            <p:childTnLst>
                              <p:par>
                                <p:cTn id="1411" nodeType="clickEffect" fill="hold" presetClass="exit" presetID="17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412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13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14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15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7" nodeType="withEffect" fill="hold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19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20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2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22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Прямоугольник 3"/>
          <p:cNvSpPr/>
          <p:nvPr/>
        </p:nvSpPr>
        <p:spPr>
          <a:xfrm flipH="1" flipV="1" rot="10800000">
            <a:off x="6552000" y="4434840"/>
            <a:ext cx="1979640" cy="1979640"/>
          </a:xfrm>
          <a:prstGeom prst="rect">
            <a:avLst/>
          </a:prstGeom>
          <a:blipFill rotWithShape="0">
            <a:blip r:embed="rId1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Прямоугольник 4"/>
          <p:cNvSpPr/>
          <p:nvPr/>
        </p:nvSpPr>
        <p:spPr>
          <a:xfrm flipH="1" flipV="1" rot="10800000">
            <a:off x="6552000" y="4434840"/>
            <a:ext cx="1979640" cy="1979640"/>
          </a:xfrm>
          <a:prstGeom prst="rect">
            <a:avLst/>
          </a:prstGeom>
          <a:blipFill rotWithShape="0">
            <a:blip r:embed="rId2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2" name="Прямоугольник 5"/>
          <p:cNvSpPr/>
          <p:nvPr/>
        </p:nvSpPr>
        <p:spPr>
          <a:xfrm flipH="1" flipV="1" rot="10800000">
            <a:off x="6552000" y="4434840"/>
            <a:ext cx="1979640" cy="1979640"/>
          </a:xfrm>
          <a:prstGeom prst="rect">
            <a:avLst/>
          </a:prstGeom>
          <a:blipFill rotWithShape="0">
            <a:blip r:embed="rId3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3" name="Прямоугольник 7"/>
          <p:cNvSpPr/>
          <p:nvPr/>
        </p:nvSpPr>
        <p:spPr>
          <a:xfrm flipH="1" flipV="1" rot="10800000">
            <a:off x="4571640" y="4434840"/>
            <a:ext cx="1979640" cy="1979640"/>
          </a:xfrm>
          <a:prstGeom prst="rect">
            <a:avLst/>
          </a:prstGeom>
          <a:blipFill rotWithShape="0">
            <a:blip r:embed="rId4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4" name="Прямоугольник 8"/>
          <p:cNvSpPr/>
          <p:nvPr/>
        </p:nvSpPr>
        <p:spPr>
          <a:xfrm flipH="1" flipV="1" rot="10800000">
            <a:off x="4571640" y="4434840"/>
            <a:ext cx="1979640" cy="1979640"/>
          </a:xfrm>
          <a:prstGeom prst="rect">
            <a:avLst/>
          </a:prstGeom>
          <a:blipFill rotWithShape="0">
            <a:blip r:embed="rId5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Прямоугольник 33"/>
          <p:cNvSpPr/>
          <p:nvPr/>
        </p:nvSpPr>
        <p:spPr>
          <a:xfrm flipH="1" flipV="1" rot="10800000">
            <a:off x="4571640" y="4434840"/>
            <a:ext cx="1979640" cy="1979640"/>
          </a:xfrm>
          <a:prstGeom prst="rect">
            <a:avLst/>
          </a:prstGeom>
          <a:blipFill rotWithShape="0">
            <a:blip r:embed="rId6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6" name="Прямоугольник 30"/>
          <p:cNvSpPr/>
          <p:nvPr/>
        </p:nvSpPr>
        <p:spPr>
          <a:xfrm flipH="1" flipV="1" rot="10800000">
            <a:off x="2591640" y="4434840"/>
            <a:ext cx="1979640" cy="1979640"/>
          </a:xfrm>
          <a:prstGeom prst="rect">
            <a:avLst/>
          </a:prstGeom>
          <a:blipFill rotWithShape="0">
            <a:blip r:embed="rId7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7" name="Прямоугольник 31"/>
          <p:cNvSpPr/>
          <p:nvPr/>
        </p:nvSpPr>
        <p:spPr>
          <a:xfrm flipH="1" flipV="1" rot="10800000">
            <a:off x="2591640" y="4434840"/>
            <a:ext cx="1979640" cy="1979640"/>
          </a:xfrm>
          <a:prstGeom prst="rect">
            <a:avLst/>
          </a:prstGeom>
          <a:blipFill rotWithShape="0">
            <a:blip r:embed="rId8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8" name="Прямоугольник 32"/>
          <p:cNvSpPr/>
          <p:nvPr/>
        </p:nvSpPr>
        <p:spPr>
          <a:xfrm flipH="1" flipV="1" rot="10800000">
            <a:off x="2591640" y="4434840"/>
            <a:ext cx="1979640" cy="1979640"/>
          </a:xfrm>
          <a:prstGeom prst="rect">
            <a:avLst/>
          </a:prstGeom>
          <a:blipFill rotWithShape="0">
            <a:blip r:embed="rId9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9" name="Прямоугольник 10"/>
          <p:cNvSpPr/>
          <p:nvPr/>
        </p:nvSpPr>
        <p:spPr>
          <a:xfrm flipH="1" flipV="1" rot="10800000">
            <a:off x="6552000" y="2456280"/>
            <a:ext cx="1979640" cy="1979640"/>
          </a:xfrm>
          <a:prstGeom prst="rect">
            <a:avLst/>
          </a:prstGeom>
          <a:blipFill rotWithShape="0">
            <a:blip r:embed="rId10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0" name="Прямоугольник 11"/>
          <p:cNvSpPr/>
          <p:nvPr/>
        </p:nvSpPr>
        <p:spPr>
          <a:xfrm flipH="1" flipV="1" rot="10800000">
            <a:off x="6552000" y="2456280"/>
            <a:ext cx="1979640" cy="1979640"/>
          </a:xfrm>
          <a:prstGeom prst="rect">
            <a:avLst/>
          </a:prstGeom>
          <a:blipFill rotWithShape="0">
            <a:blip r:embed="rId11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Прямоугольник 12"/>
          <p:cNvSpPr/>
          <p:nvPr/>
        </p:nvSpPr>
        <p:spPr>
          <a:xfrm flipH="1" flipV="1" rot="10800000">
            <a:off x="6552000" y="2456280"/>
            <a:ext cx="1979640" cy="1979640"/>
          </a:xfrm>
          <a:prstGeom prst="rect">
            <a:avLst/>
          </a:prstGeom>
          <a:blipFill rotWithShape="0">
            <a:blip r:embed="rId12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Прямоугольник 22"/>
          <p:cNvSpPr/>
          <p:nvPr/>
        </p:nvSpPr>
        <p:spPr>
          <a:xfrm flipH="1" flipV="1" rot="10800000">
            <a:off x="2591640" y="2456280"/>
            <a:ext cx="1979640" cy="1979640"/>
          </a:xfrm>
          <a:prstGeom prst="rect">
            <a:avLst/>
          </a:prstGeom>
          <a:blipFill rotWithShape="0">
            <a:blip r:embed="rId13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3" name="Прямоугольник 23"/>
          <p:cNvSpPr/>
          <p:nvPr/>
        </p:nvSpPr>
        <p:spPr>
          <a:xfrm flipH="1" flipV="1" rot="10800000">
            <a:off x="2591640" y="2456280"/>
            <a:ext cx="1979640" cy="1979640"/>
          </a:xfrm>
          <a:prstGeom prst="rect">
            <a:avLst/>
          </a:prstGeom>
          <a:blipFill rotWithShape="0">
            <a:blip r:embed="rId14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4" name="Прямоугольник 24"/>
          <p:cNvSpPr/>
          <p:nvPr/>
        </p:nvSpPr>
        <p:spPr>
          <a:xfrm flipH="1" flipV="1" rot="10800000">
            <a:off x="2591640" y="2456280"/>
            <a:ext cx="1979640" cy="1979640"/>
          </a:xfrm>
          <a:prstGeom prst="rect">
            <a:avLst/>
          </a:prstGeom>
          <a:blipFill rotWithShape="0">
            <a:blip r:embed="rId15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5" name="Прямоугольник 14"/>
          <p:cNvSpPr/>
          <p:nvPr/>
        </p:nvSpPr>
        <p:spPr>
          <a:xfrm>
            <a:off x="6552360" y="476640"/>
            <a:ext cx="1979640" cy="1979640"/>
          </a:xfrm>
          <a:prstGeom prst="rect">
            <a:avLst/>
          </a:prstGeom>
          <a:blipFill rotWithShape="0">
            <a:blip r:embed="rId16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6" name="Прямоугольник 15"/>
          <p:cNvSpPr/>
          <p:nvPr/>
        </p:nvSpPr>
        <p:spPr>
          <a:xfrm>
            <a:off x="6552360" y="476640"/>
            <a:ext cx="1979640" cy="1979640"/>
          </a:xfrm>
          <a:prstGeom prst="rect">
            <a:avLst/>
          </a:prstGeom>
          <a:blipFill rotWithShape="0">
            <a:blip r:embed="rId17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7" name="Прямоугольник 16"/>
          <p:cNvSpPr/>
          <p:nvPr/>
        </p:nvSpPr>
        <p:spPr>
          <a:xfrm>
            <a:off x="6552360" y="476640"/>
            <a:ext cx="1979640" cy="1979640"/>
          </a:xfrm>
          <a:prstGeom prst="rect">
            <a:avLst/>
          </a:prstGeom>
          <a:blipFill rotWithShape="0">
            <a:blip r:embed="rId18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8" name="Прямоугольник 18"/>
          <p:cNvSpPr/>
          <p:nvPr/>
        </p:nvSpPr>
        <p:spPr>
          <a:xfrm>
            <a:off x="4572000" y="476640"/>
            <a:ext cx="1979640" cy="1979640"/>
          </a:xfrm>
          <a:prstGeom prst="rect">
            <a:avLst/>
          </a:prstGeom>
          <a:blipFill rotWithShape="0">
            <a:blip r:embed="rId19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9" name="Прямоугольник 20"/>
          <p:cNvSpPr/>
          <p:nvPr/>
        </p:nvSpPr>
        <p:spPr>
          <a:xfrm>
            <a:off x="4572000" y="476640"/>
            <a:ext cx="1979640" cy="1979640"/>
          </a:xfrm>
          <a:prstGeom prst="rect">
            <a:avLst/>
          </a:prstGeom>
          <a:blipFill rotWithShape="0">
            <a:blip r:embed="rId20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0" name="Прямоугольник 19"/>
          <p:cNvSpPr/>
          <p:nvPr/>
        </p:nvSpPr>
        <p:spPr>
          <a:xfrm>
            <a:off x="4572000" y="476640"/>
            <a:ext cx="1979640" cy="1979640"/>
          </a:xfrm>
          <a:prstGeom prst="rect">
            <a:avLst/>
          </a:prstGeom>
          <a:blipFill rotWithShape="0">
            <a:blip r:embed="rId21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1" name="Прямоугольник 26"/>
          <p:cNvSpPr/>
          <p:nvPr/>
        </p:nvSpPr>
        <p:spPr>
          <a:xfrm>
            <a:off x="2592000" y="476640"/>
            <a:ext cx="1979640" cy="1979640"/>
          </a:xfrm>
          <a:prstGeom prst="rect">
            <a:avLst/>
          </a:prstGeom>
          <a:blipFill rotWithShape="0">
            <a:blip r:embed="rId22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2" name="Прямоугольник 27"/>
          <p:cNvSpPr/>
          <p:nvPr/>
        </p:nvSpPr>
        <p:spPr>
          <a:xfrm>
            <a:off x="2592000" y="476640"/>
            <a:ext cx="1979640" cy="1979640"/>
          </a:xfrm>
          <a:prstGeom prst="rect">
            <a:avLst/>
          </a:prstGeom>
          <a:blipFill rotWithShape="0">
            <a:blip r:embed="rId23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3" name="Прямоугольник 28"/>
          <p:cNvSpPr/>
          <p:nvPr/>
        </p:nvSpPr>
        <p:spPr>
          <a:xfrm>
            <a:off x="2592000" y="476640"/>
            <a:ext cx="1979640" cy="1979640"/>
          </a:xfrm>
          <a:prstGeom prst="rect">
            <a:avLst/>
          </a:prstGeom>
          <a:blipFill rotWithShape="0">
            <a:blip r:embed="rId24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4" name="Прямоугольник 2"/>
          <p:cNvSpPr/>
          <p:nvPr/>
        </p:nvSpPr>
        <p:spPr>
          <a:xfrm flipH="1" flipV="1" rot="10800000">
            <a:off x="6552000" y="4434840"/>
            <a:ext cx="1979640" cy="1979640"/>
          </a:xfrm>
          <a:prstGeom prst="rect">
            <a:avLst/>
          </a:prstGeom>
          <a:blipFill rotWithShape="0">
            <a:blip r:embed="rId25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5" name="Прямоугольник 6"/>
          <p:cNvSpPr/>
          <p:nvPr/>
        </p:nvSpPr>
        <p:spPr>
          <a:xfrm flipH="1" flipV="1" rot="10800000">
            <a:off x="4571640" y="4434840"/>
            <a:ext cx="1979640" cy="1979640"/>
          </a:xfrm>
          <a:prstGeom prst="rect">
            <a:avLst/>
          </a:prstGeom>
          <a:blipFill rotWithShape="0">
            <a:blip r:embed="rId26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6" name="Прямоугольник 9"/>
          <p:cNvSpPr/>
          <p:nvPr/>
        </p:nvSpPr>
        <p:spPr>
          <a:xfrm flipH="1" flipV="1" rot="10800000">
            <a:off x="6552000" y="2456280"/>
            <a:ext cx="1979640" cy="1979640"/>
          </a:xfrm>
          <a:prstGeom prst="rect">
            <a:avLst/>
          </a:prstGeom>
          <a:blipFill rotWithShape="0">
            <a:blip r:embed="rId27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7" name="Прямоугольник 13"/>
          <p:cNvSpPr/>
          <p:nvPr/>
        </p:nvSpPr>
        <p:spPr>
          <a:xfrm>
            <a:off x="6552000" y="476640"/>
            <a:ext cx="1979640" cy="1979640"/>
          </a:xfrm>
          <a:prstGeom prst="rect">
            <a:avLst/>
          </a:prstGeom>
          <a:blipFill rotWithShape="0">
            <a:blip r:embed="rId28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8" name="Прямоугольник 17"/>
          <p:cNvSpPr/>
          <p:nvPr/>
        </p:nvSpPr>
        <p:spPr>
          <a:xfrm>
            <a:off x="4572000" y="476640"/>
            <a:ext cx="1979640" cy="1979640"/>
          </a:xfrm>
          <a:prstGeom prst="rect">
            <a:avLst/>
          </a:prstGeom>
          <a:blipFill rotWithShape="0">
            <a:blip r:embed="rId29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9" name="Прямоугольник 21"/>
          <p:cNvSpPr/>
          <p:nvPr/>
        </p:nvSpPr>
        <p:spPr>
          <a:xfrm flipH="1" flipV="1" rot="10800000">
            <a:off x="2591640" y="2456280"/>
            <a:ext cx="1979640" cy="1979640"/>
          </a:xfrm>
          <a:prstGeom prst="rect">
            <a:avLst/>
          </a:prstGeom>
          <a:blipFill rotWithShape="0">
            <a:blip r:embed="rId30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0" name="Прямоугольник 25"/>
          <p:cNvSpPr/>
          <p:nvPr/>
        </p:nvSpPr>
        <p:spPr>
          <a:xfrm>
            <a:off x="2592000" y="476640"/>
            <a:ext cx="1979640" cy="1979640"/>
          </a:xfrm>
          <a:prstGeom prst="rect">
            <a:avLst/>
          </a:prstGeom>
          <a:blipFill rotWithShape="0">
            <a:blip r:embed="rId31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1" name="Прямоугольник 29"/>
          <p:cNvSpPr/>
          <p:nvPr/>
        </p:nvSpPr>
        <p:spPr>
          <a:xfrm flipH="1" flipV="1" rot="10800000">
            <a:off x="2591640" y="4434840"/>
            <a:ext cx="1979640" cy="1979640"/>
          </a:xfrm>
          <a:prstGeom prst="rect">
            <a:avLst/>
          </a:prstGeom>
          <a:blipFill rotWithShape="0">
            <a:blip r:embed="rId32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2" name="Овал 34"/>
          <p:cNvSpPr/>
          <p:nvPr/>
        </p:nvSpPr>
        <p:spPr>
          <a:xfrm>
            <a:off x="3564000" y="180000"/>
            <a:ext cx="215640" cy="215640"/>
          </a:xfrm>
          <a:prstGeom prst="ellipse">
            <a:avLst/>
          </a:prstGeom>
          <a:blipFill rotWithShape="0">
            <a:blip r:embed="rId33"/>
            <a:srcRect/>
            <a:stretch/>
          </a:blipFill>
          <a:ln>
            <a:solidFill>
              <a:srgbClr val="0070c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313" name="Овал 35"/>
          <p:cNvSpPr/>
          <p:nvPr/>
        </p:nvSpPr>
        <p:spPr>
          <a:xfrm flipH="1" rot="10800000">
            <a:off x="3635640" y="6453720"/>
            <a:ext cx="215640" cy="215640"/>
          </a:xfrm>
          <a:prstGeom prst="ellipse">
            <a:avLst/>
          </a:prstGeom>
          <a:blipFill rotWithShape="0">
            <a:blip r:embed="rId34"/>
            <a:srcRect/>
            <a:stretch/>
          </a:blipFill>
          <a:ln>
            <a:solidFill>
              <a:srgbClr val="0070c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314" name="Прямоугольник 36"/>
          <p:cNvSpPr/>
          <p:nvPr/>
        </p:nvSpPr>
        <p:spPr>
          <a:xfrm flipH="1" flipV="1" rot="16200000">
            <a:off x="4573080" y="2453040"/>
            <a:ext cx="1979640" cy="1983240"/>
          </a:xfrm>
          <a:prstGeom prst="rect">
            <a:avLst/>
          </a:prstGeom>
          <a:blipFill rotWithShape="0">
            <a:blip r:embed="rId35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5" name="Овал 37"/>
          <p:cNvSpPr/>
          <p:nvPr/>
        </p:nvSpPr>
        <p:spPr>
          <a:xfrm>
            <a:off x="5436000" y="180000"/>
            <a:ext cx="215640" cy="215640"/>
          </a:xfrm>
          <a:prstGeom prst="ellipse">
            <a:avLst/>
          </a:prstGeom>
          <a:blipFill rotWithShape="0">
            <a:blip r:embed="rId36"/>
            <a:srcRect/>
            <a:stretch/>
          </a:blipFill>
          <a:ln>
            <a:solidFill>
              <a:srgbClr val="0070c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316" name="Овал 38"/>
          <p:cNvSpPr/>
          <p:nvPr/>
        </p:nvSpPr>
        <p:spPr>
          <a:xfrm>
            <a:off x="7452360" y="180000"/>
            <a:ext cx="215640" cy="215640"/>
          </a:xfrm>
          <a:prstGeom prst="ellipse">
            <a:avLst/>
          </a:prstGeom>
          <a:blipFill rotWithShape="0">
            <a:blip r:embed="rId37"/>
            <a:srcRect/>
            <a:stretch/>
          </a:blipFill>
          <a:ln>
            <a:solidFill>
              <a:srgbClr val="0070c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317" name="Овал 39"/>
          <p:cNvSpPr/>
          <p:nvPr/>
        </p:nvSpPr>
        <p:spPr>
          <a:xfrm flipH="1" rot="10800000">
            <a:off x="8676000" y="3319200"/>
            <a:ext cx="215640" cy="215640"/>
          </a:xfrm>
          <a:prstGeom prst="ellipse">
            <a:avLst/>
          </a:prstGeom>
          <a:blipFill rotWithShape="0">
            <a:blip r:embed="rId38"/>
            <a:srcRect/>
            <a:stretch/>
          </a:blipFill>
          <a:ln>
            <a:solidFill>
              <a:srgbClr val="0070c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318" name="Овал 40"/>
          <p:cNvSpPr/>
          <p:nvPr/>
        </p:nvSpPr>
        <p:spPr>
          <a:xfrm flipH="1" rot="10800000">
            <a:off x="5507640" y="6453720"/>
            <a:ext cx="215640" cy="215640"/>
          </a:xfrm>
          <a:prstGeom prst="ellipse">
            <a:avLst/>
          </a:prstGeom>
          <a:blipFill rotWithShape="0">
            <a:blip r:embed="rId39"/>
            <a:srcRect/>
            <a:stretch/>
          </a:blipFill>
          <a:ln>
            <a:solidFill>
              <a:srgbClr val="0070c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319" name="Овал 41"/>
          <p:cNvSpPr/>
          <p:nvPr/>
        </p:nvSpPr>
        <p:spPr>
          <a:xfrm flipH="1" rot="10800000">
            <a:off x="7452000" y="6453720"/>
            <a:ext cx="215640" cy="215640"/>
          </a:xfrm>
          <a:prstGeom prst="ellipse">
            <a:avLst/>
          </a:prstGeom>
          <a:blipFill rotWithShape="0">
            <a:blip r:embed="rId40"/>
            <a:srcRect/>
            <a:stretch/>
          </a:blipFill>
          <a:ln>
            <a:solidFill>
              <a:srgbClr val="0070c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320" name="Овал 42"/>
          <p:cNvSpPr/>
          <p:nvPr/>
        </p:nvSpPr>
        <p:spPr>
          <a:xfrm flipH="1" flipV="1" rot="5400000">
            <a:off x="2267280" y="3284280"/>
            <a:ext cx="215640" cy="215640"/>
          </a:xfrm>
          <a:prstGeom prst="ellipse">
            <a:avLst/>
          </a:prstGeom>
          <a:blipFill rotWithShape="0">
            <a:blip r:embed="rId41"/>
            <a:srcRect/>
            <a:stretch/>
          </a:blipFill>
          <a:ln>
            <a:solidFill>
              <a:srgbClr val="0070c0"/>
            </a:solidFill>
            <a:round/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321" name="Рамка 43"/>
          <p:cNvSpPr/>
          <p:nvPr/>
        </p:nvSpPr>
        <p:spPr>
          <a:xfrm>
            <a:off x="2592000" y="476640"/>
            <a:ext cx="5939640" cy="5938200"/>
          </a:xfrm>
          <a:prstGeom prst="frame">
            <a:avLst>
              <a:gd name="adj1" fmla="val 2317"/>
            </a:avLst>
          </a:prstGeom>
          <a:blipFill rotWithShape="0">
            <a:blip r:embed="rId42"/>
            <a:srcRect/>
            <a:stretch/>
          </a:blipFill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22" name="Рисунок 1" descr=""/>
          <p:cNvPicPr/>
          <p:nvPr/>
        </p:nvPicPr>
        <p:blipFill>
          <a:blip r:embed="rId43"/>
          <a:stretch/>
        </p:blipFill>
        <p:spPr>
          <a:xfrm>
            <a:off x="576000" y="548640"/>
            <a:ext cx="719640" cy="719640"/>
          </a:xfrm>
          <a:prstGeom prst="rect">
            <a:avLst/>
          </a:prstGeom>
          <a:ln w="12700">
            <a:solidFill>
              <a:srgbClr val="0070c0"/>
            </a:solidFill>
            <a:round/>
          </a:ln>
        </p:spPr>
      </p:pic>
      <p:pic>
        <p:nvPicPr>
          <p:cNvPr id="323" name="Рисунок 44" descr=""/>
          <p:cNvPicPr/>
          <p:nvPr/>
        </p:nvPicPr>
        <p:blipFill>
          <a:blip r:embed="rId44"/>
          <a:stretch/>
        </p:blipFill>
        <p:spPr>
          <a:xfrm>
            <a:off x="576000" y="1412640"/>
            <a:ext cx="755640" cy="755640"/>
          </a:xfrm>
          <a:prstGeom prst="rect">
            <a:avLst/>
          </a:prstGeom>
          <a:ln w="0">
            <a:solidFill>
              <a:srgbClr val="0070c0"/>
            </a:solidFill>
          </a:ln>
        </p:spPr>
      </p:pic>
      <p:pic>
        <p:nvPicPr>
          <p:cNvPr id="324" name="Рисунок 45" descr=""/>
          <p:cNvPicPr/>
          <p:nvPr/>
        </p:nvPicPr>
        <p:blipFill>
          <a:blip r:embed="rId45"/>
          <a:stretch/>
        </p:blipFill>
        <p:spPr>
          <a:xfrm>
            <a:off x="576000" y="2313000"/>
            <a:ext cx="719640" cy="719640"/>
          </a:xfrm>
          <a:prstGeom prst="rect">
            <a:avLst/>
          </a:prstGeom>
          <a:ln w="0">
            <a:solidFill>
              <a:srgbClr val="0070c0"/>
            </a:solidFill>
          </a:ln>
        </p:spPr>
      </p:pic>
      <p:pic>
        <p:nvPicPr>
          <p:cNvPr id="325" name="Рисунок 46" descr=""/>
          <p:cNvPicPr/>
          <p:nvPr/>
        </p:nvPicPr>
        <p:blipFill>
          <a:blip r:embed="rId46"/>
          <a:stretch/>
        </p:blipFill>
        <p:spPr>
          <a:xfrm>
            <a:off x="576000" y="3213000"/>
            <a:ext cx="719640" cy="719640"/>
          </a:xfrm>
          <a:prstGeom prst="rect">
            <a:avLst/>
          </a:prstGeom>
          <a:ln w="38100">
            <a:solidFill>
              <a:srgbClr val="0070c0"/>
            </a:solidFill>
            <a:round/>
          </a:ln>
        </p:spPr>
      </p:pic>
      <p:pic>
        <p:nvPicPr>
          <p:cNvPr id="326" name="Рисунок 48" descr=""/>
          <p:cNvPicPr/>
          <p:nvPr/>
        </p:nvPicPr>
        <p:blipFill>
          <a:blip r:embed="rId47"/>
          <a:stretch/>
        </p:blipFill>
        <p:spPr>
          <a:xfrm rot="20338800">
            <a:off x="539640" y="5072760"/>
            <a:ext cx="694800" cy="69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23" dur="indefinite" restart="never" nodeType="tmRoot">
          <p:childTnLst>
            <p:seq>
              <p:cTn id="1424" restart="whenNotActive" nodeType="interactiveSeq" fill="hold">
                <p:stCondLst>
                  <p:cond delay="0" evt="onClick">
                    <p:tgtEl>
                      <p:spTgt spid="312"/>
                    </p:tgtEl>
                  </p:cond>
                </p:stCondLst>
                <p:childTnLst>
                  <p:par>
                    <p:cTn id="1425" fill="hold">
                      <p:stCondLst>
                        <p:cond delay="0" evt="onClick">
                          <p:tgtEl>
                            <p:spTgt spid="312"/>
                          </p:tgtEl>
                        </p:cond>
                      </p:stCondLst>
                      <p:childTnLst>
                        <p:par>
                          <p:cTn id="1426" fill="hold">
                            <p:stCondLst>
                              <p:cond delay="0"/>
                            </p:stCondLst>
                            <p:childTnLst>
                              <p:par>
                                <p:cTn id="1427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428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29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0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1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3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35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6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7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8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0" evt="onClick">
                          <p:tgtEl>
                            <p:spTgt spid="312"/>
                          </p:tgtEl>
                        </p:cond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442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43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44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45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7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49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50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51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52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3" fill="hold">
                      <p:stCondLst>
                        <p:cond delay="0" evt="onClick">
                          <p:tgtEl>
                            <p:spTgt spid="312"/>
                          </p:tgtEl>
                        </p:cond>
                      </p:stCondLst>
                      <p:childTnLst>
                        <p:par>
                          <p:cTn id="1454" fill="hold">
                            <p:stCondLst>
                              <p:cond delay="0"/>
                            </p:stCondLst>
                            <p:childTnLst>
                              <p:par>
                                <p:cTn id="1455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456"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57"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58"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59"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1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63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64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65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66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7" fill="hold">
                      <p:stCondLst>
                        <p:cond delay="0" evt="onClick">
                          <p:tgtEl>
                            <p:spTgt spid="312"/>
                          </p:tgtEl>
                        </p:cond>
                      </p:stCondLst>
                      <p:childTnLst>
                        <p:par>
                          <p:cTn id="1468" fill="hold">
                            <p:stCondLst>
                              <p:cond delay="0"/>
                            </p:stCondLst>
                            <p:childTnLst>
                              <p:par>
                                <p:cTn id="1469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470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71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72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73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5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77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7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79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80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481" restart="whenNotActive" nodeType="interactiveSeq" fill="hold">
                <p:stCondLst>
                  <p:cond delay="0" evt="onClick">
                    <p:tgtEl>
                      <p:spTgt spid="313"/>
                    </p:tgtEl>
                  </p:cond>
                </p:stCondLst>
                <p:childTnLst>
                  <p:par>
                    <p:cTn id="1482" fill="hold">
                      <p:stCondLst>
                        <p:cond delay="0" evt="onClick">
                          <p:tgtEl>
                            <p:spTgt spid="313"/>
                          </p:tgtEl>
                        </p:cond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485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86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87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88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0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92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93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94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95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6" fill="hold">
                      <p:stCondLst>
                        <p:cond delay="0" evt="onClick">
                          <p:tgtEl>
                            <p:spTgt spid="313"/>
                          </p:tgtEl>
                        </p:cond>
                      </p:stCondLst>
                      <p:childTnLst>
                        <p:par>
                          <p:cTn id="1497" fill="hold">
                            <p:stCondLst>
                              <p:cond delay="0"/>
                            </p:stCondLst>
                            <p:childTnLst>
                              <p:par>
                                <p:cTn id="1498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499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00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01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02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4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06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0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0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09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0" fill="hold">
                      <p:stCondLst>
                        <p:cond delay="0" evt="onClick">
                          <p:tgtEl>
                            <p:spTgt spid="313"/>
                          </p:tgtEl>
                        </p:cond>
                      </p:stCondLst>
                      <p:childTnLst>
                        <p:par>
                          <p:cTn id="1511" fill="hold">
                            <p:stCondLst>
                              <p:cond delay="0"/>
                            </p:stCondLst>
                            <p:childTnLst>
                              <p:par>
                                <p:cTn id="1512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513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14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15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16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8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20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21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22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23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0" evt="onClick">
                          <p:tgtEl>
                            <p:spTgt spid="313"/>
                          </p:tgtEl>
                        </p:cond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527"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28"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29"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30"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2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34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35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36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37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538" restart="whenNotActive" nodeType="interactiveSeq" fill="hold">
                <p:stCondLst>
                  <p:cond delay="0" evt="onClick">
                    <p:tgtEl>
                      <p:spTgt spid="315"/>
                    </p:tgtEl>
                  </p:cond>
                </p:stCondLst>
                <p:childTnLst>
                  <p:par>
                    <p:cTn id="1539" fill="hold">
                      <p:stCondLst>
                        <p:cond delay="0" evt="onClick">
                          <p:tgtEl>
                            <p:spTgt spid="315"/>
                          </p:tgtEl>
                        </p:cond>
                      </p:stCondLst>
                      <p:childTnLst>
                        <p:par>
                          <p:cTn id="1540" fill="hold">
                            <p:stCondLst>
                              <p:cond delay="0"/>
                            </p:stCondLst>
                            <p:childTnLst>
                              <p:par>
                                <p:cTn id="1541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43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44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45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46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7" fill="hold">
                      <p:stCondLst>
                        <p:cond delay="0" evt="onClick">
                          <p:tgtEl>
                            <p:spTgt spid="315"/>
                          </p:tgtEl>
                        </p:cond>
                      </p:stCondLst>
                      <p:childTnLst>
                        <p:par>
                          <p:cTn id="1548" fill="hold">
                            <p:stCondLst>
                              <p:cond delay="0"/>
                            </p:stCondLst>
                            <p:childTnLst>
                              <p:par>
                                <p:cTn id="1549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550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51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52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53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5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57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58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59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0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1" fill="hold">
                      <p:stCondLst>
                        <p:cond delay="0" evt="onClick">
                          <p:tgtEl>
                            <p:spTgt spid="315"/>
                          </p:tgtEl>
                        </p:cond>
                      </p:stCondLst>
                      <p:childTnLst>
                        <p:par>
                          <p:cTn id="1562" fill="hold">
                            <p:stCondLst>
                              <p:cond delay="0"/>
                            </p:stCondLst>
                            <p:childTnLst>
                              <p:par>
                                <p:cTn id="1563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564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5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6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7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9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71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2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3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4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0" evt="onClick">
                          <p:tgtEl>
                            <p:spTgt spid="315"/>
                          </p:tgtEl>
                        </p:cond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578"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9"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80"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81"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3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85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86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8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8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9" fill="hold">
                      <p:stCondLst>
                        <p:cond delay="0" evt="onClick">
                          <p:tgtEl>
                            <p:spTgt spid="315"/>
                          </p:tgtEl>
                        </p:cond>
                      </p:stCondLst>
                      <p:childTnLst>
                        <p:par>
                          <p:cTn id="1590" fill="hold">
                            <p:stCondLst>
                              <p:cond delay="0"/>
                            </p:stCondLst>
                            <p:childTnLst>
                              <p:par>
                                <p:cTn id="1591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592"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93"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94"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95"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597" restart="whenNotActive" nodeType="interactiveSeq" fill="hold">
                <p:stCondLst>
                  <p:cond delay="0" evt="onClick">
                    <p:tgtEl>
                      <p:spTgt spid="316"/>
                    </p:tgtEl>
                  </p:cond>
                </p:stCondLst>
                <p:childTnLst>
                  <p:par>
                    <p:cTn id="1598" fill="hold">
                      <p:stCondLst>
                        <p:cond delay="0" evt="onClick">
                          <p:tgtEl>
                            <p:spTgt spid="316"/>
                          </p:tgtEl>
                        </p:cond>
                      </p:stCondLst>
                      <p:childTnLst>
                        <p:par>
                          <p:cTn id="1599" fill="hold">
                            <p:stCondLst>
                              <p:cond delay="0"/>
                            </p:stCondLst>
                            <p:childTnLst>
                              <p:par>
                                <p:cTn id="1600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601"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02"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03"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04"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6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08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09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10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11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2" fill="hold">
                      <p:stCondLst>
                        <p:cond delay="0" evt="onClick">
                          <p:tgtEl>
                            <p:spTgt spid="316"/>
                          </p:tgtEl>
                        </p:cond>
                      </p:stCondLst>
                      <p:childTnLst>
                        <p:par>
                          <p:cTn id="1613" fill="hold">
                            <p:stCondLst>
                              <p:cond delay="0"/>
                            </p:stCondLst>
                            <p:childTnLst>
                              <p:par>
                                <p:cTn id="1614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615"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16"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17"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18"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0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22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23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24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25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0" evt="onClick">
                          <p:tgtEl>
                            <p:spTgt spid="316"/>
                          </p:tgtEl>
                        </p:cond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629"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30"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31"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32"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4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36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3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38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39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0" fill="hold">
                      <p:stCondLst>
                        <p:cond delay="0" evt="onClick">
                          <p:tgtEl>
                            <p:spTgt spid="316"/>
                          </p:tgtEl>
                        </p:cond>
                      </p:stCondLst>
                      <p:childTnLst>
                        <p:par>
                          <p:cTn id="1641" fill="hold">
                            <p:stCondLst>
                              <p:cond delay="0"/>
                            </p:stCondLst>
                            <p:childTnLst>
                              <p:par>
                                <p:cTn id="1642" nodeType="clickEffect" fill="hold" presetClass="exit" presetID="17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643"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44"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45"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46"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8" nodeType="withEffect" fill="hold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50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51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52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53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654" restart="whenNotActive" nodeType="interactiveSeq" fill="hold">
                <p:stCondLst>
                  <p:cond delay="0" evt="onClick">
                    <p:tgtEl>
                      <p:spTgt spid="317"/>
                    </p:tgtEl>
                  </p:cond>
                </p:stCondLst>
                <p:childTnLst>
                  <p:par>
                    <p:cTn id="1655" fill="hold">
                      <p:stCondLst>
                        <p:cond delay="0" evt="onClick">
                          <p:tgtEl>
                            <p:spTgt spid="317"/>
                          </p:tgtEl>
                        </p:cond>
                      </p:stCondLst>
                      <p:childTnLst>
                        <p:par>
                          <p:cTn id="1656" fill="hold">
                            <p:stCondLst>
                              <p:cond delay="0"/>
                            </p:stCondLst>
                            <p:childTnLst>
                              <p:par>
                                <p:cTn id="1657" nodeType="clickEffect" fill="hold" presetClass="exit" presetID="17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658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59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60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61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3" nodeType="withEffect" fill="hold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65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66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67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68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9" fill="hold">
                      <p:stCondLst>
                        <p:cond delay="0" evt="onClick">
                          <p:tgtEl>
                            <p:spTgt spid="317"/>
                          </p:tgtEl>
                        </p:cond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nodeType="clickEffect" fill="hold" presetClass="exit" presetID="17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672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73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74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75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7" nodeType="withEffect" fill="hold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7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8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81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8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3" fill="hold">
                      <p:stCondLst>
                        <p:cond delay="0" evt="onClick">
                          <p:tgtEl>
                            <p:spTgt spid="317"/>
                          </p:tgtEl>
                        </p:cond>
                      </p:stCondLst>
                      <p:childTnLst>
                        <p:par>
                          <p:cTn id="1684" fill="hold">
                            <p:stCondLst>
                              <p:cond delay="0"/>
                            </p:stCondLst>
                            <p:childTnLst>
                              <p:par>
                                <p:cTn id="1685" nodeType="clickEffect" fill="hold" presetClass="exit" presetID="17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686"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87"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88"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89"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1" nodeType="withEffect" fill="hold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93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94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95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96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7" fill="hold">
                      <p:stCondLst>
                        <p:cond delay="0" evt="onClick">
                          <p:tgtEl>
                            <p:spTgt spid="317"/>
                          </p:tgtEl>
                        </p:cond>
                      </p:stCondLst>
                      <p:childTnLst>
                        <p:par>
                          <p:cTn id="1698" fill="hold">
                            <p:stCondLst>
                              <p:cond delay="0"/>
                            </p:stCondLst>
                            <p:childTnLst>
                              <p:par>
                                <p:cTn id="1699" nodeType="clickEffect" fill="hold" presetClass="exit" presetID="17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700"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01"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02"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03"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5" nodeType="withEffect" fill="hold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0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08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09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10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711" restart="whenNotActive" nodeType="interactiveSeq" fill="hold">
                <p:stCondLst>
                  <p:cond delay="0" evt="onClick">
                    <p:tgtEl>
                      <p:spTgt spid="318"/>
                    </p:tgtEl>
                  </p:cond>
                </p:stCondLst>
                <p:childTnLst>
                  <p:par>
                    <p:cTn id="1712" fill="hold">
                      <p:stCondLst>
                        <p:cond delay="0" evt="onClick">
                          <p:tgtEl>
                            <p:spTgt spid="318"/>
                          </p:tgtEl>
                        </p:cond>
                      </p:stCondLst>
                      <p:childTnLst>
                        <p:par>
                          <p:cTn id="1713" fill="hold">
                            <p:stCondLst>
                              <p:cond delay="0"/>
                            </p:stCondLst>
                            <p:childTnLst>
                              <p:par>
                                <p:cTn id="1714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715"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16"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17"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18"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0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22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23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24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25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6" fill="hold">
                      <p:stCondLst>
                        <p:cond delay="0" evt="onClick">
                          <p:tgtEl>
                            <p:spTgt spid="318"/>
                          </p:tgtEl>
                        </p:cond>
                      </p:stCondLst>
                      <p:childTnLst>
                        <p:par>
                          <p:cTn id="1727" fill="hold">
                            <p:stCondLst>
                              <p:cond delay="0"/>
                            </p:stCondLst>
                            <p:childTnLst>
                              <p:par>
                                <p:cTn id="1728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729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30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31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32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4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36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37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38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39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0" fill="hold">
                      <p:stCondLst>
                        <p:cond delay="0" evt="onClick">
                          <p:tgtEl>
                            <p:spTgt spid="318"/>
                          </p:tgtEl>
                        </p:cond>
                      </p:stCondLst>
                      <p:childTnLst>
                        <p:par>
                          <p:cTn id="1741" fill="hold">
                            <p:stCondLst>
                              <p:cond delay="0"/>
                            </p:stCondLst>
                            <p:childTnLst>
                              <p:par>
                                <p:cTn id="1742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743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44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45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46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8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50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51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52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53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4" fill="hold">
                      <p:stCondLst>
                        <p:cond delay="0" evt="onClick">
                          <p:tgtEl>
                            <p:spTgt spid="318"/>
                          </p:tgtEl>
                        </p:cond>
                      </p:stCondLst>
                      <p:childTnLst>
                        <p:par>
                          <p:cTn id="1755" fill="hold">
                            <p:stCondLst>
                              <p:cond delay="0"/>
                            </p:stCondLst>
                            <p:childTnLst>
                              <p:par>
                                <p:cTn id="1756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757"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58"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59"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60"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2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64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65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66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67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768" restart="whenNotActive" nodeType="interactiveSeq" fill="hold">
                <p:stCondLst>
                  <p:cond delay="0" evt="onClick">
                    <p:tgtEl>
                      <p:spTgt spid="319"/>
                    </p:tgtEl>
                  </p:cond>
                </p:stCondLst>
                <p:childTnLst>
                  <p:par>
                    <p:cTn id="1769" fill="hold">
                      <p:stCondLst>
                        <p:cond delay="0" evt="onClick">
                          <p:tgtEl>
                            <p:spTgt spid="319"/>
                          </p:tgtEl>
                        </p:cond>
                      </p:stCondLst>
                      <p:childTnLst>
                        <p:par>
                          <p:cTn id="1770" fill="hold">
                            <p:stCondLst>
                              <p:cond delay="0"/>
                            </p:stCondLst>
                            <p:childTnLst>
                              <p:par>
                                <p:cTn id="1771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772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73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74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75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7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79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80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81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82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3" fill="hold">
                      <p:stCondLst>
                        <p:cond delay="0" evt="onClick">
                          <p:tgtEl>
                            <p:spTgt spid="319"/>
                          </p:tgtEl>
                        </p:cond>
                      </p:stCondLst>
                      <p:childTnLst>
                        <p:par>
                          <p:cTn id="1784" fill="hold">
                            <p:stCondLst>
                              <p:cond delay="0"/>
                            </p:stCondLst>
                            <p:childTnLst>
                              <p:par>
                                <p:cTn id="1785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786"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87"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88"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89"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1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9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9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95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96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7" fill="hold">
                      <p:stCondLst>
                        <p:cond delay="0" evt="onClick">
                          <p:tgtEl>
                            <p:spTgt spid="319"/>
                          </p:tgtEl>
                        </p:cond>
                      </p:stCondLst>
                      <p:childTnLst>
                        <p:par>
                          <p:cTn id="1798" fill="hold">
                            <p:stCondLst>
                              <p:cond delay="0"/>
                            </p:stCondLst>
                            <p:childTnLst>
                              <p:par>
                                <p:cTn id="1799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800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01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02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03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5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0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0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09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10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1" fill="hold">
                      <p:stCondLst>
                        <p:cond delay="0" evt="onClick">
                          <p:tgtEl>
                            <p:spTgt spid="319"/>
                          </p:tgtEl>
                        </p:cond>
                      </p:stCondLst>
                      <p:childTnLst>
                        <p:par>
                          <p:cTn id="1812" fill="hold">
                            <p:stCondLst>
                              <p:cond delay="0"/>
                            </p:stCondLst>
                            <p:childTnLst>
                              <p:par>
                                <p:cTn id="1813" nodeType="clickEffect" fill="hold" presetClass="exit" presetID="17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814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15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16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17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9" nodeType="withEffect" fill="hold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21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22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23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24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825" restart="whenNotActive" nodeType="interactiveSeq" fill="hold">
                <p:stCondLst>
                  <p:cond delay="0" evt="onClick">
                    <p:tgtEl>
                      <p:spTgt spid="314"/>
                    </p:tgtEl>
                  </p:cond>
                </p:stCondLst>
                <p:childTnLst>
                  <p:par>
                    <p:cTn id="1826" fill="hold">
                      <p:stCondLst>
                        <p:cond delay="0" evt="onClick">
                          <p:tgtEl>
                            <p:spTgt spid="314"/>
                          </p:tgtEl>
                        </p:cond>
                      </p:stCondLst>
                      <p:childTnLst>
                        <p:par>
                          <p:cTn id="1827" fill="hold">
                            <p:stCondLst>
                              <p:cond delay="0"/>
                            </p:stCondLst>
                            <p:childTnLst>
                              <p:par>
                                <p:cTn id="1828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29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0" fill="hold">
                      <p:stCondLst>
                        <p:cond delay="0" evt="onClick">
                          <p:tgtEl>
                            <p:spTgt spid="314"/>
                          </p:tgtEl>
                        </p:cond>
                      </p:stCondLst>
                      <p:childTnLst>
                        <p:par>
                          <p:cTn id="1831" fill="hold">
                            <p:stCondLst>
                              <p:cond delay="0"/>
                            </p:stCondLst>
                            <p:childTnLst>
                              <p:par>
                                <p:cTn id="1832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33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4" fill="hold">
                      <p:stCondLst>
                        <p:cond delay="0" evt="onClick">
                          <p:tgtEl>
                            <p:spTgt spid="314"/>
                          </p:tgtEl>
                        </p:cond>
                      </p:stCondLst>
                      <p:childTnLst>
                        <p:par>
                          <p:cTn id="1835" fill="hold">
                            <p:stCondLst>
                              <p:cond delay="0"/>
                            </p:stCondLst>
                            <p:childTnLst>
                              <p:par>
                                <p:cTn id="1836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37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8" fill="hold">
                      <p:stCondLst>
                        <p:cond delay="0" evt="onClick">
                          <p:tgtEl>
                            <p:spTgt spid="314"/>
                          </p:tgtEl>
                        </p:cond>
                      </p:stCondLst>
                      <p:childTnLst>
                        <p:par>
                          <p:cTn id="1839" fill="hold">
                            <p:stCondLst>
                              <p:cond delay="0"/>
                            </p:stCondLst>
                            <p:childTnLst>
                              <p:par>
                                <p:cTn id="1840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41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842" restart="whenNotActive" nodeType="interactiveSeq" fill="hold">
                <p:stCondLst>
                  <p:cond delay="0" evt="onClick">
                    <p:tgtEl>
                      <p:spTgt spid="320"/>
                    </p:tgtEl>
                  </p:cond>
                </p:stCondLst>
                <p:childTnLst>
                  <p:par>
                    <p:cTn id="1843" fill="hold">
                      <p:stCondLst>
                        <p:cond delay="0" evt="onClick">
                          <p:tgtEl>
                            <p:spTgt spid="320"/>
                          </p:tgtEl>
                        </p:cond>
                      </p:stCondLst>
                      <p:childTnLst>
                        <p:par>
                          <p:cTn id="1844" fill="hold">
                            <p:stCondLst>
                              <p:cond delay="0"/>
                            </p:stCondLst>
                            <p:childTnLst>
                              <p:par>
                                <p:cTn id="1845" nodeType="clickEffect" fill="hold" presetClass="exit" presetID="17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846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47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48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49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1" nodeType="withEffect" fill="hold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53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5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5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5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7" fill="hold">
                      <p:stCondLst>
                        <p:cond delay="0" evt="onClick">
                          <p:tgtEl>
                            <p:spTgt spid="320"/>
                          </p:tgtEl>
                        </p:cond>
                      </p:stCondLst>
                      <p:childTnLst>
                        <p:par>
                          <p:cTn id="1858" fill="hold">
                            <p:stCondLst>
                              <p:cond delay="0"/>
                            </p:stCondLst>
                            <p:childTnLst>
                              <p:par>
                                <p:cTn id="1859" nodeType="clickEffect" fill="hold" presetClass="exit" presetID="17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860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61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62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63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5" nodeType="withEffect" fill="hold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67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68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69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70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1" fill="hold">
                      <p:stCondLst>
                        <p:cond delay="0" evt="onClick">
                          <p:tgtEl>
                            <p:spTgt spid="320"/>
                          </p:tgtEl>
                        </p:cond>
                      </p:stCondLst>
                      <p:childTnLst>
                        <p:par>
                          <p:cTn id="1872" fill="hold">
                            <p:stCondLst>
                              <p:cond delay="0"/>
                            </p:stCondLst>
                            <p:childTnLst>
                              <p:par>
                                <p:cTn id="1873" nodeType="clickEffect" fill="hold" presetClass="exit" presetID="17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874"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75"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76"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77"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9" nodeType="withEffect" fill="hold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81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82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83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84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5" fill="hold">
                      <p:stCondLst>
                        <p:cond delay="0" evt="onClick">
                          <p:tgtEl>
                            <p:spTgt spid="320"/>
                          </p:tgtEl>
                        </p:cond>
                      </p:stCondLst>
                      <p:childTnLst>
                        <p:par>
                          <p:cTn id="1886" fill="hold">
                            <p:stCondLst>
                              <p:cond delay="0"/>
                            </p:stCondLst>
                            <p:childTnLst>
                              <p:par>
                                <p:cTn id="1887" nodeType="clickEffect" fill="hold" presetClass="exit" presetID="17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888"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89"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90"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91"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3" nodeType="withEffect" fill="hold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95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96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97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98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36609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36609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36609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36609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презентации - 4</Template>
  <TotalTime>1117</TotalTime>
  <Application>LibreOffice/7.1.6.2$Windows_X86_64 LibreOffice_project/0e133318fcee89abacd6a7d077e292f1145735c3</Application>
  <AppVersion>15.0000</AppVersion>
  <Words>108</Words>
  <Paragraphs>30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Неверова О.И.</dc:creator>
  <dc:description/>
  <dc:language>ru-RU</dc:language>
  <cp:lastModifiedBy/>
  <dcterms:modified xsi:type="dcterms:W3CDTF">2021-12-18T10:58:45Z</dcterms:modified>
  <cp:revision>66</cp:revision>
  <dc:subject/>
  <dc:title>"Снегири" Кубики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Экран (4:3)</vt:lpwstr>
  </property>
  <property fmtid="{D5CDD505-2E9C-101B-9397-08002B2CF9AE}" pid="4" name="Slides">
    <vt:i4>7</vt:i4>
  </property>
</Properties>
</file>